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1" r:id="rId1"/>
    <p:sldMasterId id="2147483896" r:id="rId2"/>
  </p:sldMasterIdLst>
  <p:notesMasterIdLst>
    <p:notesMasterId r:id="rId12"/>
  </p:notesMasterIdLst>
  <p:sldIdLst>
    <p:sldId id="567" r:id="rId3"/>
    <p:sldId id="588" r:id="rId4"/>
    <p:sldId id="1136" r:id="rId5"/>
    <p:sldId id="1148" r:id="rId6"/>
    <p:sldId id="1127" r:id="rId7"/>
    <p:sldId id="1126" r:id="rId8"/>
    <p:sldId id="1093" r:id="rId9"/>
    <p:sldId id="1134" r:id="rId10"/>
    <p:sldId id="109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E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7" autoAdjust="0"/>
    <p:restoredTop sz="95680"/>
  </p:normalViewPr>
  <p:slideViewPr>
    <p:cSldViewPr snapToGrid="0">
      <p:cViewPr varScale="1">
        <p:scale>
          <a:sx n="64" d="100"/>
          <a:sy n="64" d="100"/>
        </p:scale>
        <p:origin x="978" y="48"/>
      </p:cViewPr>
      <p:guideLst/>
    </p:cSldViewPr>
  </p:slideViewPr>
  <p:outlineViewPr>
    <p:cViewPr>
      <p:scale>
        <a:sx n="33" d="100"/>
        <a:sy n="33" d="100"/>
      </p:scale>
      <p:origin x="0" y="-3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diaz\AppData\Local\Microsoft\Windows\INetCache\Content.Outlook\1D4XI9V1\15-a&#241;os-SumariosOctubre2025050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diaz\AppData\Local\Microsoft\Windows\INetCache\Content.Outlook\1D4XI9V1\15-a&#241;os-SumariosOctubre2025050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t.lan\documentos\usuarios\fdiaz\CPLT\UNIDAD%20DE%20SUMARIOS\Reporte_SGS%20a&#241;os%202010%20a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diaz\AppData\Local\Microsoft\Windows\INetCache\Content.Outlook\1D4XI9V1\15-a&#241;os-SumariosOctubre2025050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diaz\AppData\Local\Microsoft\Windows\INetCache\Content.Outlook\1D4XI9V1\15-a&#241;os-SumariosOctubre2025050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fdiaz\AppData\Local\Microsoft\Windows\INetCache\Content.Outlook\1D4XI9V1\15-a&#241;os-SumariosOctubre202505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Procesos</a:t>
            </a:r>
            <a:r>
              <a:rPr lang="es-CL" baseline="0"/>
              <a:t> sancionatorios por año</a:t>
            </a:r>
            <a:endParaRPr lang="es-C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PShistorico!$A$2:$A$17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PShistorico!$B$2:$B$17</c:f>
              <c:numCache>
                <c:formatCode>General</c:formatCode>
                <c:ptCount val="16"/>
                <c:pt idx="0">
                  <c:v>3</c:v>
                </c:pt>
                <c:pt idx="1">
                  <c:v>20</c:v>
                </c:pt>
                <c:pt idx="2">
                  <c:v>54</c:v>
                </c:pt>
                <c:pt idx="3">
                  <c:v>96</c:v>
                </c:pt>
                <c:pt idx="4">
                  <c:v>28</c:v>
                </c:pt>
                <c:pt idx="5">
                  <c:v>57</c:v>
                </c:pt>
                <c:pt idx="6">
                  <c:v>40</c:v>
                </c:pt>
                <c:pt idx="7">
                  <c:v>11</c:v>
                </c:pt>
                <c:pt idx="8">
                  <c:v>19</c:v>
                </c:pt>
                <c:pt idx="9">
                  <c:v>2</c:v>
                </c:pt>
                <c:pt idx="10">
                  <c:v>5</c:v>
                </c:pt>
                <c:pt idx="11">
                  <c:v>29</c:v>
                </c:pt>
                <c:pt idx="12">
                  <c:v>69</c:v>
                </c:pt>
                <c:pt idx="13">
                  <c:v>143</c:v>
                </c:pt>
                <c:pt idx="14">
                  <c:v>208</c:v>
                </c:pt>
                <c:pt idx="15">
                  <c:v>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8F-4ACB-A061-08454F119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668095"/>
        <c:axId val="468670495"/>
      </c:lineChart>
      <c:catAx>
        <c:axId val="468668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68670495"/>
        <c:crosses val="autoZero"/>
        <c:auto val="1"/>
        <c:lblAlgn val="ctr"/>
        <c:lblOffset val="100"/>
        <c:noMultiLvlLbl val="0"/>
      </c:catAx>
      <c:valAx>
        <c:axId val="468670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68668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7.407407407407407E-2"/>
          <c:w val="0.93888888888888888"/>
          <c:h val="0.85026975794692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Sanciones!$B$1</c:f>
              <c:strCache>
                <c:ptCount val="1"/>
                <c:pt idx="0">
                  <c:v>TotalSanciones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Sanciones!$A$2:$A$15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Sanciones!$B$2:$B$15</c:f>
              <c:numCache>
                <c:formatCode>General</c:formatCode>
                <c:ptCount val="14"/>
                <c:pt idx="0">
                  <c:v>5</c:v>
                </c:pt>
                <c:pt idx="1">
                  <c:v>19</c:v>
                </c:pt>
                <c:pt idx="2">
                  <c:v>73</c:v>
                </c:pt>
                <c:pt idx="3">
                  <c:v>142</c:v>
                </c:pt>
                <c:pt idx="4">
                  <c:v>13</c:v>
                </c:pt>
                <c:pt idx="5">
                  <c:v>54</c:v>
                </c:pt>
                <c:pt idx="6">
                  <c:v>53</c:v>
                </c:pt>
                <c:pt idx="7">
                  <c:v>5</c:v>
                </c:pt>
                <c:pt idx="8">
                  <c:v>3</c:v>
                </c:pt>
                <c:pt idx="9">
                  <c:v>0</c:v>
                </c:pt>
                <c:pt idx="10">
                  <c:v>26</c:v>
                </c:pt>
                <c:pt idx="11">
                  <c:v>19</c:v>
                </c:pt>
                <c:pt idx="12">
                  <c:v>44</c:v>
                </c:pt>
                <c:pt idx="1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9F-420C-9236-C50A76C6FA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752040879"/>
        <c:axId val="752042319"/>
      </c:barChart>
      <c:catAx>
        <c:axId val="75204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52042319"/>
        <c:crosses val="autoZero"/>
        <c:auto val="1"/>
        <c:lblAlgn val="ctr"/>
        <c:lblOffset val="100"/>
        <c:noMultiLvlLbl val="0"/>
      </c:catAx>
      <c:valAx>
        <c:axId val="752042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52040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dirty="0"/>
              <a:t>Procesos</a:t>
            </a:r>
            <a:r>
              <a:rPr lang="es-CL" sz="1100" b="1" baseline="0" dirty="0"/>
              <a:t> sancionatorios en el ámbito local</a:t>
            </a:r>
          </a:p>
          <a:p>
            <a:pPr algn="ctr">
              <a:defRPr sz="1100"/>
            </a:pPr>
            <a:endParaRPr lang="es-CL" sz="1100" dirty="0"/>
          </a:p>
        </c:rich>
      </c:tx>
      <c:layout>
        <c:manualLayout>
          <c:xMode val="edge"/>
          <c:yMode val="edge"/>
          <c:x val="0.149721675648609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CL" dirty="0"/>
              <a:t>Número de personas/funcionarios sancionados por año (2010 a abril 2025)</a:t>
            </a:r>
          </a:p>
        </c:rich>
      </c:tx>
      <c:layout>
        <c:manualLayout>
          <c:xMode val="edge"/>
          <c:yMode val="edge"/>
          <c:x val="0.10251536205033195"/>
          <c:y val="8.1867745028320988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4.067597432673857E-2"/>
          <c:y val="0.13134259259259259"/>
          <c:w val="0.92795147665365363"/>
          <c:h val="0.74456765820939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PersonasSancionesAño!$B$1</c:f>
              <c:strCache>
                <c:ptCount val="1"/>
                <c:pt idx="0">
                  <c:v>Total Personas no repetidas por año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PersonasSancionesAño!$A$2:$A$15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PersonasSancionesAño!$B$2:$B$15</c:f>
              <c:numCache>
                <c:formatCode>General</c:formatCode>
                <c:ptCount val="14"/>
                <c:pt idx="0">
                  <c:v>5</c:v>
                </c:pt>
                <c:pt idx="1">
                  <c:v>25</c:v>
                </c:pt>
                <c:pt idx="2">
                  <c:v>88</c:v>
                </c:pt>
                <c:pt idx="3">
                  <c:v>183</c:v>
                </c:pt>
                <c:pt idx="4">
                  <c:v>20</c:v>
                </c:pt>
                <c:pt idx="5">
                  <c:v>91</c:v>
                </c:pt>
                <c:pt idx="6">
                  <c:v>74</c:v>
                </c:pt>
                <c:pt idx="7">
                  <c:v>26</c:v>
                </c:pt>
                <c:pt idx="8">
                  <c:v>25</c:v>
                </c:pt>
                <c:pt idx="9">
                  <c:v>1</c:v>
                </c:pt>
                <c:pt idx="10">
                  <c:v>37</c:v>
                </c:pt>
                <c:pt idx="11">
                  <c:v>34</c:v>
                </c:pt>
                <c:pt idx="12">
                  <c:v>66</c:v>
                </c:pt>
                <c:pt idx="13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4-40D5-A7F6-213A607BE6F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81567007"/>
        <c:axId val="1281552127"/>
      </c:barChart>
      <c:catAx>
        <c:axId val="1281567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81552127"/>
        <c:crosses val="autoZero"/>
        <c:auto val="1"/>
        <c:lblAlgn val="ctr"/>
        <c:lblOffset val="100"/>
        <c:noMultiLvlLbl val="0"/>
      </c:catAx>
      <c:valAx>
        <c:axId val="12815521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81567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S" sz="1200" dirty="0">
                <a:latin typeface="Book Antiqua" panose="02040602050305030304" pitchFamily="18" charset="0"/>
              </a:rPr>
              <a:t>Número de personas/funcionarios sancionados por región</a:t>
            </a:r>
            <a:r>
              <a:rPr lang="es-ES" sz="1200" baseline="0" dirty="0">
                <a:latin typeface="Book Antiqua" panose="02040602050305030304" pitchFamily="18" charset="0"/>
              </a:rPr>
              <a:t> (2010 a abril 2025)</a:t>
            </a:r>
            <a:endParaRPr lang="es-ES" sz="1200" dirty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PersonasSancionesRegion!$B$1</c:f>
              <c:strCache>
                <c:ptCount val="1"/>
                <c:pt idx="0">
                  <c:v>Total Personas no repetidas por año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PersonasSancionesRegion!$A$2:$A$17</c:f>
              <c:strCache>
                <c:ptCount val="16"/>
                <c:pt idx="0">
                  <c:v>Metropolitana de Santiago</c:v>
                </c:pt>
                <c:pt idx="1">
                  <c:v>del Biobío</c:v>
                </c:pt>
                <c:pt idx="2">
                  <c:v>de los Lagos</c:v>
                </c:pt>
                <c:pt idx="3">
                  <c:v>de Valparaíso</c:v>
                </c:pt>
                <c:pt idx="4">
                  <c:v>del Libertador General Bernardo O'Higgins</c:v>
                </c:pt>
                <c:pt idx="5">
                  <c:v>de Antofagasta</c:v>
                </c:pt>
                <c:pt idx="6">
                  <c:v>del Maule</c:v>
                </c:pt>
                <c:pt idx="7">
                  <c:v>de la Araucanía</c:v>
                </c:pt>
                <c:pt idx="8">
                  <c:v>de Coquimbo</c:v>
                </c:pt>
                <c:pt idx="9">
                  <c:v>de Atacama</c:v>
                </c:pt>
                <c:pt idx="10">
                  <c:v>de los Ríos</c:v>
                </c:pt>
                <c:pt idx="11">
                  <c:v>de Tarapacá</c:v>
                </c:pt>
                <c:pt idx="12">
                  <c:v>de Arica y Parinacota</c:v>
                </c:pt>
                <c:pt idx="13">
                  <c:v>Aysén del General Carlos Ibáñez del Campo</c:v>
                </c:pt>
                <c:pt idx="14">
                  <c:v>de Magallanes y Antártica Chilena</c:v>
                </c:pt>
                <c:pt idx="15">
                  <c:v>de Ñuble</c:v>
                </c:pt>
              </c:strCache>
            </c:strRef>
          </c:cat>
          <c:val>
            <c:numRef>
              <c:f>PersonasSancionesRegion!$B$2:$B$17</c:f>
              <c:numCache>
                <c:formatCode>General</c:formatCode>
                <c:ptCount val="16"/>
                <c:pt idx="0">
                  <c:v>165</c:v>
                </c:pt>
                <c:pt idx="1">
                  <c:v>94</c:v>
                </c:pt>
                <c:pt idx="2">
                  <c:v>81</c:v>
                </c:pt>
                <c:pt idx="3">
                  <c:v>67</c:v>
                </c:pt>
                <c:pt idx="4">
                  <c:v>57</c:v>
                </c:pt>
                <c:pt idx="5">
                  <c:v>50</c:v>
                </c:pt>
                <c:pt idx="6">
                  <c:v>48</c:v>
                </c:pt>
                <c:pt idx="7">
                  <c:v>42</c:v>
                </c:pt>
                <c:pt idx="8">
                  <c:v>29</c:v>
                </c:pt>
                <c:pt idx="9">
                  <c:v>25</c:v>
                </c:pt>
                <c:pt idx="10">
                  <c:v>23</c:v>
                </c:pt>
                <c:pt idx="11">
                  <c:v>22</c:v>
                </c:pt>
                <c:pt idx="12">
                  <c:v>19</c:v>
                </c:pt>
                <c:pt idx="13">
                  <c:v>14</c:v>
                </c:pt>
                <c:pt idx="14">
                  <c:v>12</c:v>
                </c:pt>
                <c:pt idx="1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6-4C6B-8407-6ADEEB91FC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694627199"/>
        <c:axId val="694623839"/>
      </c:barChart>
      <c:catAx>
        <c:axId val="6946271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94623839"/>
        <c:crosses val="autoZero"/>
        <c:auto val="1"/>
        <c:lblAlgn val="ctr"/>
        <c:lblOffset val="100"/>
        <c:noMultiLvlLbl val="0"/>
      </c:catAx>
      <c:valAx>
        <c:axId val="694623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94627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SancionesRegiones!$A$2:$A$17</cx:f>
        <cx:lvl ptCount="16">
          <cx:pt idx="0">Metropolitana de Santiago</cx:pt>
          <cx:pt idx="1">del Biobío</cx:pt>
          <cx:pt idx="2">de los Lagos</cx:pt>
          <cx:pt idx="3">de Valparaíso</cx:pt>
          <cx:pt idx="4">de Antofagasta</cx:pt>
          <cx:pt idx="5">del Libertador General Bernardo O'Higgins</cx:pt>
          <cx:pt idx="6">del Maule</cx:pt>
          <cx:pt idx="7">de Coquimbo</cx:pt>
          <cx:pt idx="8">de la Araucanía</cx:pt>
          <cx:pt idx="9">de Atacama</cx:pt>
          <cx:pt idx="10">de los Ríos</cx:pt>
          <cx:pt idx="11">de Tarapacá</cx:pt>
          <cx:pt idx="12">de Arica y Parinacota</cx:pt>
          <cx:pt idx="13">Aysén del General Carlos Ibáñez del Campo</cx:pt>
          <cx:pt idx="14">de Magallanes y Antártica Chilena</cx:pt>
          <cx:pt idx="15">de Ñuble</cx:pt>
        </cx:lvl>
      </cx:strDim>
      <cx:numDim type="val">
        <cx:f>SancionesRegiones!$B$2:$B$17</cx:f>
        <cx:lvl ptCount="16" formatCode="General">
          <cx:pt idx="0">100</cx:pt>
          <cx:pt idx="1">65</cx:pt>
          <cx:pt idx="2">53</cx:pt>
          <cx:pt idx="3">47</cx:pt>
          <cx:pt idx="4">40</cx:pt>
          <cx:pt idx="5">39</cx:pt>
          <cx:pt idx="6">33</cx:pt>
          <cx:pt idx="7">25</cx:pt>
          <cx:pt idx="8">25</cx:pt>
          <cx:pt idx="9">23</cx:pt>
          <cx:pt idx="10">16</cx:pt>
          <cx:pt idx="11">12</cx:pt>
          <cx:pt idx="12">11</cx:pt>
          <cx:pt idx="13">11</cx:pt>
          <cx:pt idx="14">10</cx:pt>
          <cx:pt idx="15">4</cx:pt>
        </cx:lvl>
      </cx:numDim>
    </cx:data>
  </cx:chartData>
  <cx:chart>
    <cx:plotArea>
      <cx:plotAreaRegion>
        <cx:series layoutId="funnel" uniqueId="{9782B063-6431-4599-9A4E-FB711C5CFB0D}">
          <cx:tx>
            <cx:txData>
              <cx:f>SancionesRegiones!$B$1</cx:f>
              <cx:v>TotalSanciones</cx:v>
            </cx:txData>
          </cx:tx>
          <cx:dataLabels>
            <cx:visibility seriesName="0" categoryName="0" value="1"/>
          </cx:dataLabels>
          <cx:dataId val="0"/>
        </cx:series>
      </cx:plotAreaRegion>
      <cx:axis id="0">
        <cx:catScaling gapWidth="0.150000006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2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dk1"/>
    </cs:fontRef>
    <cs:defRPr sz="9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7ADD8-F5F3-443B-BEF4-8D6AC784B1DB}" type="datetimeFigureOut">
              <a:rPr lang="es-CL" smtClean="0"/>
              <a:t>23-09-2025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6FA6C-57F5-404F-BD2D-8513A5197670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2232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31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DA111-C65A-4372-BD4B-226395A853BF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31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40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A7C50-B566-110F-ACB3-B9CEFF8CE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0E9D1A6-D791-4BA8-2505-A5DB14199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6D6F572-FC3F-A1AB-0F72-333436A9D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866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257AA-32E6-2247-FBC6-3F309B2C3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3E69EED-F1C7-B91C-6665-75637B7D1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70B7217-EEBC-A73F-8701-767198D78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7AFD5F-1E68-C27E-4B15-07A90CD83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31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DA111-C65A-4372-BD4B-226395A853BF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31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271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31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DA111-C65A-4372-BD4B-226395A853BF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31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44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31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DA111-C65A-4372-BD4B-226395A853BF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31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953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31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DA111-C65A-4372-BD4B-226395A853BF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31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76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6D9C5-F9FF-84D0-2964-7721B2C4A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A3C3D3E-2C2B-F759-F9C1-66B764F4C0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7657676-E864-9924-EFFB-513C3BBF2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B9DA16-4419-807B-E85E-2D5352E2CC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31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DA111-C65A-4372-BD4B-226395A853BF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31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784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31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DA111-C65A-4372-BD4B-226395A853BF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31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26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98"/>
            <a:ext cx="8534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8FCEBF94-C491-4013-AE30-8215E9CBC2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defTabSz="456639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011B47AA-CAA6-4C97-B24E-7E08B4E171E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defTabSz="456639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E8C7A2AC-E6E3-4866-B305-DEEC6595175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23/09/2025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04FD84AF-5F85-4D31-92D9-A621E4ED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6639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B6F15528-21DE-4FAA-801E-634DDDAF4B2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0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633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463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002871"/>
            <a:ext cx="103632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99"/>
            <a:ext cx="8534400" cy="1061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  <a:defRPr/>
            </a:pPr>
            <a:endParaRPr lang="es-CL" kern="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  <a:defRPr/>
            </a:pPr>
            <a:fld id="{1D8BD707-D9CF-40AE-B4C6-C98DA3205C09}" type="datetimeFigureOut">
              <a:rPr lang="en-US" kern="0" smtClean="0">
                <a:solidFill>
                  <a:srgbClr val="000000">
                    <a:tint val="75000"/>
                  </a:srgbClr>
                </a:solidFill>
              </a:rPr>
              <a:pPr defTabSz="1219170">
                <a:buClr>
                  <a:srgbClr val="000000"/>
                </a:buClr>
                <a:defRPr/>
              </a:pPr>
              <a:t>9/23/2025</a:t>
            </a:fld>
            <a:endParaRPr lang="en-US" kern="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  <a:defRPr/>
            </a:pPr>
            <a:fld id="{B6F15528-21DE-4FAA-801E-634DDDAF4B2B}" type="slidenum">
              <a:rPr lang="es-CL" kern="0" smtClean="0">
                <a:solidFill>
                  <a:srgbClr val="000000">
                    <a:tint val="75000"/>
                  </a:srgbClr>
                </a:solidFill>
              </a:rPr>
              <a:pPr defTabSz="1219170">
                <a:buClr>
                  <a:srgbClr val="000000"/>
                </a:buClr>
                <a:defRPr/>
              </a:pPr>
              <a:t>‹Nº›</a:t>
            </a:fld>
            <a:endParaRPr lang="es-CL" kern="0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6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5665" y="755712"/>
            <a:ext cx="2365617" cy="3877985"/>
          </a:xfrm>
        </p:spPr>
        <p:txBody>
          <a:bodyPr/>
          <a:lstStyle>
            <a:lvl1pPr>
              <a:defRPr sz="3600" b="0" i="0">
                <a:solidFill>
                  <a:srgbClr val="00637A"/>
                </a:solidFill>
                <a:latin typeface="Arial Black"/>
                <a:cs typeface="Arial Black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80758" y="2444464"/>
            <a:ext cx="8830511" cy="307776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52787A86-32EE-4E0F-B238-6F029EEFFD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defTabSz="554323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CCFDD282-B213-4869-8356-514C487D4D3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defTabSz="554323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5AE18B2A-3AE2-4D30-9439-886D28F8E7C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23/09/2025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C1177C19-4B95-48FB-8DA2-9EE7297F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554323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B6F15528-21DE-4FAA-801E-634DDDAF4B2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5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>
            <a:extLst>
              <a:ext uri="{FF2B5EF4-FFF2-40B4-BE49-F238E27FC236}">
                <a16:creationId xmlns:a16="http://schemas.microsoft.com/office/drawing/2014/main" id="{97E64FED-BCAD-4D5B-BA73-46C7CC107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067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5665" y="755712"/>
            <a:ext cx="2365617" cy="3877985"/>
          </a:xfrm>
        </p:spPr>
        <p:txBody>
          <a:bodyPr/>
          <a:lstStyle>
            <a:lvl1pPr>
              <a:defRPr sz="3600" b="0" i="0">
                <a:solidFill>
                  <a:srgbClr val="00637A"/>
                </a:solidFill>
                <a:latin typeface="Arial Black"/>
                <a:cs typeface="Arial Black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47269" y="2216811"/>
            <a:ext cx="4250641" cy="656462"/>
          </a:xfrm>
          <a:prstGeom prst="rect">
            <a:avLst/>
          </a:prstGeom>
        </p:spPr>
        <p:txBody>
          <a:bodyPr/>
          <a:lstStyle>
            <a:lvl1pPr>
              <a:defRPr sz="2133" b="1" i="0">
                <a:solidFill>
                  <a:srgbClr val="E4526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13371" y="1780055"/>
            <a:ext cx="4753956" cy="533351"/>
          </a:xfrm>
          <a:prstGeom prst="rect">
            <a:avLst/>
          </a:prstGeom>
        </p:spPr>
        <p:txBody>
          <a:bodyPr/>
          <a:lstStyle>
            <a:lvl1pPr>
              <a:defRPr sz="1733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8FB9D21-4DDB-4D82-ABAB-3EF65ABC1D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defTabSz="456639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5E2B2E2D-66D4-4B10-A02D-EF688287966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defTabSz="456639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3C5F45A8-963A-45C3-84D9-C1766F6571E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23/09/2025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C7839DEB-2DCF-474F-B373-F643190C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6639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B6F15528-21DE-4FAA-801E-634DDDAF4B2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9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>
            <a:extLst>
              <a:ext uri="{FF2B5EF4-FFF2-40B4-BE49-F238E27FC236}">
                <a16:creationId xmlns:a16="http://schemas.microsoft.com/office/drawing/2014/main" id="{3425C45A-B643-4114-83FD-34BD9CB6D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067"/>
          </a:p>
        </p:txBody>
      </p:sp>
      <p:sp>
        <p:nvSpPr>
          <p:cNvPr id="4" name="bk object 17">
            <a:extLst>
              <a:ext uri="{FF2B5EF4-FFF2-40B4-BE49-F238E27FC236}">
                <a16:creationId xmlns:a16="http://schemas.microsoft.com/office/drawing/2014/main" id="{C2E96CE4-C0D7-4AD1-9F8B-00E28D13C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1717"/>
            <a:ext cx="12192000" cy="624628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067"/>
          </a:p>
        </p:txBody>
      </p:sp>
      <p:sp>
        <p:nvSpPr>
          <p:cNvPr id="5" name="bk object 18"/>
          <p:cNvSpPr>
            <a:spLocks/>
          </p:cNvSpPr>
          <p:nvPr/>
        </p:nvSpPr>
        <p:spPr bwMode="auto">
          <a:xfrm>
            <a:off x="1" y="1"/>
            <a:ext cx="5712884" cy="5712884"/>
          </a:xfrm>
          <a:custGeom>
            <a:avLst/>
            <a:gdLst>
              <a:gd name="T0" fmla="*/ 886263 w 9420860"/>
              <a:gd name="T1" fmla="*/ 0 h 9420860"/>
              <a:gd name="T2" fmla="*/ 882340 w 9420860"/>
              <a:gd name="T3" fmla="*/ 0 h 9420860"/>
              <a:gd name="T4" fmla="*/ 0 w 9420860"/>
              <a:gd name="T5" fmla="*/ 882341 h 9420860"/>
              <a:gd name="T6" fmla="*/ 0 w 9420860"/>
              <a:gd name="T7" fmla="*/ 886263 h 9420860"/>
              <a:gd name="T8" fmla="*/ 886263 w 9420860"/>
              <a:gd name="T9" fmla="*/ 0 h 9420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20860" h="9420860">
                <a:moveTo>
                  <a:pt x="9420719" y="0"/>
                </a:moveTo>
                <a:lnTo>
                  <a:pt x="9379024" y="0"/>
                </a:lnTo>
                <a:lnTo>
                  <a:pt x="0" y="9379032"/>
                </a:lnTo>
                <a:lnTo>
                  <a:pt x="0" y="9420728"/>
                </a:lnTo>
                <a:lnTo>
                  <a:pt x="942071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" name="bk object 19"/>
          <p:cNvSpPr>
            <a:spLocks/>
          </p:cNvSpPr>
          <p:nvPr/>
        </p:nvSpPr>
        <p:spPr bwMode="auto">
          <a:xfrm>
            <a:off x="1" y="1"/>
            <a:ext cx="6187017" cy="6187017"/>
          </a:xfrm>
          <a:custGeom>
            <a:avLst/>
            <a:gdLst>
              <a:gd name="T0" fmla="*/ 959840 w 10202545"/>
              <a:gd name="T1" fmla="*/ 0 h 10202545"/>
              <a:gd name="T2" fmla="*/ 955917 w 10202545"/>
              <a:gd name="T3" fmla="*/ 0 h 10202545"/>
              <a:gd name="T4" fmla="*/ 0 w 10202545"/>
              <a:gd name="T5" fmla="*/ 955918 h 10202545"/>
              <a:gd name="T6" fmla="*/ 0 w 10202545"/>
              <a:gd name="T7" fmla="*/ 959840 h 10202545"/>
              <a:gd name="T8" fmla="*/ 959840 w 10202545"/>
              <a:gd name="T9" fmla="*/ 0 h 1020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02545" h="10202545">
                <a:moveTo>
                  <a:pt x="10202260" y="0"/>
                </a:moveTo>
                <a:lnTo>
                  <a:pt x="10160565" y="0"/>
                </a:lnTo>
                <a:lnTo>
                  <a:pt x="0" y="10160574"/>
                </a:lnTo>
                <a:lnTo>
                  <a:pt x="0" y="10202269"/>
                </a:lnTo>
                <a:lnTo>
                  <a:pt x="10202260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" name="bk object 20"/>
          <p:cNvSpPr>
            <a:spLocks/>
          </p:cNvSpPr>
          <p:nvPr/>
        </p:nvSpPr>
        <p:spPr bwMode="auto">
          <a:xfrm>
            <a:off x="1" y="1"/>
            <a:ext cx="6661151" cy="6661151"/>
          </a:xfrm>
          <a:custGeom>
            <a:avLst/>
            <a:gdLst>
              <a:gd name="T0" fmla="*/ 1033418 w 10984230"/>
              <a:gd name="T1" fmla="*/ 0 h 10984230"/>
              <a:gd name="T2" fmla="*/ 1029496 w 10984230"/>
              <a:gd name="T3" fmla="*/ 0 h 10984230"/>
              <a:gd name="T4" fmla="*/ 0 w 10984230"/>
              <a:gd name="T5" fmla="*/ 1029495 h 10984230"/>
              <a:gd name="T6" fmla="*/ 0 w 10984230"/>
              <a:gd name="T7" fmla="*/ 1033417 h 10984230"/>
              <a:gd name="T8" fmla="*/ 1033418 w 10984230"/>
              <a:gd name="T9" fmla="*/ 0 h 109842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84230" h="10984230">
                <a:moveTo>
                  <a:pt x="10983823" y="0"/>
                </a:moveTo>
                <a:lnTo>
                  <a:pt x="10942138" y="0"/>
                </a:lnTo>
                <a:lnTo>
                  <a:pt x="0" y="10942119"/>
                </a:lnTo>
                <a:lnTo>
                  <a:pt x="0" y="10983813"/>
                </a:lnTo>
                <a:lnTo>
                  <a:pt x="10983823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" name="bk object 21"/>
          <p:cNvSpPr>
            <a:spLocks/>
          </p:cNvSpPr>
          <p:nvPr/>
        </p:nvSpPr>
        <p:spPr bwMode="auto">
          <a:xfrm>
            <a:off x="251884" y="0"/>
            <a:ext cx="6883400" cy="6858000"/>
          </a:xfrm>
          <a:custGeom>
            <a:avLst/>
            <a:gdLst>
              <a:gd name="T0" fmla="*/ 1067921 w 11350625"/>
              <a:gd name="T1" fmla="*/ 0 h 11308715"/>
              <a:gd name="T2" fmla="*/ 1063999 w 11350625"/>
              <a:gd name="T3" fmla="*/ 0 h 11308715"/>
              <a:gd name="T4" fmla="*/ 0 w 11350625"/>
              <a:gd name="T5" fmla="*/ 1064005 h 11308715"/>
              <a:gd name="T6" fmla="*/ 3923 w 11350625"/>
              <a:gd name="T7" fmla="*/ 1064005 h 11308715"/>
              <a:gd name="T8" fmla="*/ 1067921 w 11350625"/>
              <a:gd name="T9" fmla="*/ 0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50625" h="11308715">
                <a:moveTo>
                  <a:pt x="11350261" y="0"/>
                </a:moveTo>
                <a:lnTo>
                  <a:pt x="11308576" y="0"/>
                </a:lnTo>
                <a:lnTo>
                  <a:pt x="0" y="11308556"/>
                </a:lnTo>
                <a:lnTo>
                  <a:pt x="41694" y="11308556"/>
                </a:lnTo>
                <a:lnTo>
                  <a:pt x="1135026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" name="bk object 22"/>
          <p:cNvSpPr>
            <a:spLocks/>
          </p:cNvSpPr>
          <p:nvPr/>
        </p:nvSpPr>
        <p:spPr bwMode="auto">
          <a:xfrm>
            <a:off x="726017" y="0"/>
            <a:ext cx="6883400" cy="6858000"/>
          </a:xfrm>
          <a:custGeom>
            <a:avLst/>
            <a:gdLst>
              <a:gd name="T0" fmla="*/ 1067921 w 11350625"/>
              <a:gd name="T1" fmla="*/ 0 h 11308715"/>
              <a:gd name="T2" fmla="*/ 1063999 w 11350625"/>
              <a:gd name="T3" fmla="*/ 0 h 11308715"/>
              <a:gd name="T4" fmla="*/ 0 w 11350625"/>
              <a:gd name="T5" fmla="*/ 1064005 h 11308715"/>
              <a:gd name="T6" fmla="*/ 3923 w 11350625"/>
              <a:gd name="T7" fmla="*/ 1064005 h 11308715"/>
              <a:gd name="T8" fmla="*/ 1067921 w 11350625"/>
              <a:gd name="T9" fmla="*/ 0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50625" h="11308715">
                <a:moveTo>
                  <a:pt x="11350261" y="0"/>
                </a:moveTo>
                <a:lnTo>
                  <a:pt x="11308576" y="0"/>
                </a:lnTo>
                <a:lnTo>
                  <a:pt x="0" y="11308556"/>
                </a:lnTo>
                <a:lnTo>
                  <a:pt x="41694" y="11308556"/>
                </a:lnTo>
                <a:lnTo>
                  <a:pt x="1135026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" name="bk object 23"/>
          <p:cNvSpPr>
            <a:spLocks/>
          </p:cNvSpPr>
          <p:nvPr/>
        </p:nvSpPr>
        <p:spPr bwMode="auto">
          <a:xfrm>
            <a:off x="1200151" y="0"/>
            <a:ext cx="6883400" cy="6858000"/>
          </a:xfrm>
          <a:custGeom>
            <a:avLst/>
            <a:gdLst>
              <a:gd name="T0" fmla="*/ 1067921 w 11350625"/>
              <a:gd name="T1" fmla="*/ 0 h 11308715"/>
              <a:gd name="T2" fmla="*/ 1063998 w 11350625"/>
              <a:gd name="T3" fmla="*/ 0 h 11308715"/>
              <a:gd name="T4" fmla="*/ 0 w 11350625"/>
              <a:gd name="T5" fmla="*/ 1064005 h 11308715"/>
              <a:gd name="T6" fmla="*/ 3922 w 11350625"/>
              <a:gd name="T7" fmla="*/ 1064005 h 11308715"/>
              <a:gd name="T8" fmla="*/ 1067921 w 11350625"/>
              <a:gd name="T9" fmla="*/ 0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50625" h="11308715">
                <a:moveTo>
                  <a:pt x="11350261" y="0"/>
                </a:moveTo>
                <a:lnTo>
                  <a:pt x="11308566" y="0"/>
                </a:lnTo>
                <a:lnTo>
                  <a:pt x="0" y="11308556"/>
                </a:lnTo>
                <a:lnTo>
                  <a:pt x="41684" y="11308556"/>
                </a:lnTo>
                <a:lnTo>
                  <a:pt x="1135026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" name="bk object 24"/>
          <p:cNvSpPr>
            <a:spLocks/>
          </p:cNvSpPr>
          <p:nvPr/>
        </p:nvSpPr>
        <p:spPr bwMode="auto">
          <a:xfrm>
            <a:off x="1674284" y="0"/>
            <a:ext cx="6883400" cy="6858000"/>
          </a:xfrm>
          <a:custGeom>
            <a:avLst/>
            <a:gdLst>
              <a:gd name="T0" fmla="*/ 1067920 w 11350625"/>
              <a:gd name="T1" fmla="*/ 0 h 11308715"/>
              <a:gd name="T2" fmla="*/ 1063997 w 11350625"/>
              <a:gd name="T3" fmla="*/ 0 h 11308715"/>
              <a:gd name="T4" fmla="*/ 0 w 11350625"/>
              <a:gd name="T5" fmla="*/ 1064005 h 11308715"/>
              <a:gd name="T6" fmla="*/ 3923 w 11350625"/>
              <a:gd name="T7" fmla="*/ 1064005 h 11308715"/>
              <a:gd name="T8" fmla="*/ 1067920 w 11350625"/>
              <a:gd name="T9" fmla="*/ 0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50625" h="11308715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" name="bk object 25"/>
          <p:cNvSpPr>
            <a:spLocks/>
          </p:cNvSpPr>
          <p:nvPr/>
        </p:nvSpPr>
        <p:spPr bwMode="auto">
          <a:xfrm>
            <a:off x="2148417" y="0"/>
            <a:ext cx="6883400" cy="6858000"/>
          </a:xfrm>
          <a:custGeom>
            <a:avLst/>
            <a:gdLst>
              <a:gd name="T0" fmla="*/ 1067920 w 11350625"/>
              <a:gd name="T1" fmla="*/ 0 h 11308715"/>
              <a:gd name="T2" fmla="*/ 1063997 w 11350625"/>
              <a:gd name="T3" fmla="*/ 0 h 11308715"/>
              <a:gd name="T4" fmla="*/ 0 w 11350625"/>
              <a:gd name="T5" fmla="*/ 1064005 h 11308715"/>
              <a:gd name="T6" fmla="*/ 3923 w 11350625"/>
              <a:gd name="T7" fmla="*/ 1064005 h 11308715"/>
              <a:gd name="T8" fmla="*/ 1067920 w 11350625"/>
              <a:gd name="T9" fmla="*/ 0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50625" h="11308715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" name="bk object 26"/>
          <p:cNvSpPr>
            <a:spLocks/>
          </p:cNvSpPr>
          <p:nvPr/>
        </p:nvSpPr>
        <p:spPr bwMode="auto">
          <a:xfrm>
            <a:off x="2622551" y="0"/>
            <a:ext cx="6883400" cy="6858000"/>
          </a:xfrm>
          <a:custGeom>
            <a:avLst/>
            <a:gdLst>
              <a:gd name="T0" fmla="*/ 1067920 w 11350625"/>
              <a:gd name="T1" fmla="*/ 0 h 11308715"/>
              <a:gd name="T2" fmla="*/ 1063997 w 11350625"/>
              <a:gd name="T3" fmla="*/ 0 h 11308715"/>
              <a:gd name="T4" fmla="*/ 0 w 11350625"/>
              <a:gd name="T5" fmla="*/ 1064005 h 11308715"/>
              <a:gd name="T6" fmla="*/ 3923 w 11350625"/>
              <a:gd name="T7" fmla="*/ 1064005 h 11308715"/>
              <a:gd name="T8" fmla="*/ 1067920 w 11350625"/>
              <a:gd name="T9" fmla="*/ 0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50625" h="11308715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" name="bk object 27"/>
          <p:cNvSpPr>
            <a:spLocks/>
          </p:cNvSpPr>
          <p:nvPr/>
        </p:nvSpPr>
        <p:spPr bwMode="auto">
          <a:xfrm>
            <a:off x="3094567" y="0"/>
            <a:ext cx="6885517" cy="6858000"/>
          </a:xfrm>
          <a:custGeom>
            <a:avLst/>
            <a:gdLst>
              <a:gd name="T0" fmla="*/ 1068905 w 11350625"/>
              <a:gd name="T1" fmla="*/ 0 h 11308715"/>
              <a:gd name="T2" fmla="*/ 1064979 w 11350625"/>
              <a:gd name="T3" fmla="*/ 0 h 11308715"/>
              <a:gd name="T4" fmla="*/ 0 w 11350625"/>
              <a:gd name="T5" fmla="*/ 1064005 h 11308715"/>
              <a:gd name="T6" fmla="*/ 3927 w 11350625"/>
              <a:gd name="T7" fmla="*/ 1064005 h 11308715"/>
              <a:gd name="T8" fmla="*/ 1068905 w 11350625"/>
              <a:gd name="T9" fmla="*/ 0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50625" h="11308715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" name="bk object 28"/>
          <p:cNvSpPr>
            <a:spLocks/>
          </p:cNvSpPr>
          <p:nvPr/>
        </p:nvSpPr>
        <p:spPr bwMode="auto">
          <a:xfrm>
            <a:off x="1" y="990600"/>
            <a:ext cx="5441951" cy="5454651"/>
          </a:xfrm>
          <a:custGeom>
            <a:avLst/>
            <a:gdLst>
              <a:gd name="T0" fmla="*/ 0 w 8973820"/>
              <a:gd name="T1" fmla="*/ 0 h 8993505"/>
              <a:gd name="T2" fmla="*/ 0 w 8973820"/>
              <a:gd name="T3" fmla="*/ 3716 h 8993505"/>
              <a:gd name="T4" fmla="*/ 842430 w 8973820"/>
              <a:gd name="T5" fmla="*/ 846499 h 8993505"/>
              <a:gd name="T6" fmla="*/ 844288 w 8973820"/>
              <a:gd name="T7" fmla="*/ 844640 h 8993505"/>
              <a:gd name="T8" fmla="*/ 0 w 8973820"/>
              <a:gd name="T9" fmla="*/ 0 h 89935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73820" h="8993505">
                <a:moveTo>
                  <a:pt x="0" y="0"/>
                </a:moveTo>
                <a:lnTo>
                  <a:pt x="0" y="39480"/>
                </a:lnTo>
                <a:lnTo>
                  <a:pt x="8954027" y="8993500"/>
                </a:lnTo>
                <a:lnTo>
                  <a:pt x="8973775" y="8973752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" name="bk object 29"/>
          <p:cNvSpPr>
            <a:spLocks/>
          </p:cNvSpPr>
          <p:nvPr/>
        </p:nvSpPr>
        <p:spPr bwMode="auto">
          <a:xfrm>
            <a:off x="0" y="1289051"/>
            <a:ext cx="5532967" cy="5543549"/>
          </a:xfrm>
          <a:custGeom>
            <a:avLst/>
            <a:gdLst>
              <a:gd name="T0" fmla="*/ 0 w 9123045"/>
              <a:gd name="T1" fmla="*/ 0 h 9142730"/>
              <a:gd name="T2" fmla="*/ 0 w 9123045"/>
              <a:gd name="T3" fmla="*/ 3713 h 9142730"/>
              <a:gd name="T4" fmla="*/ 856680 w 9123045"/>
              <a:gd name="T5" fmla="*/ 859765 h 9142730"/>
              <a:gd name="T6" fmla="*/ 858539 w 9123045"/>
              <a:gd name="T7" fmla="*/ 857907 h 9142730"/>
              <a:gd name="T8" fmla="*/ 0 w 9123045"/>
              <a:gd name="T9" fmla="*/ 0 h 91427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3045" h="9142730">
                <a:moveTo>
                  <a:pt x="0" y="0"/>
                </a:moveTo>
                <a:lnTo>
                  <a:pt x="0" y="39488"/>
                </a:lnTo>
                <a:lnTo>
                  <a:pt x="9102911" y="9142391"/>
                </a:lnTo>
                <a:lnTo>
                  <a:pt x="9122659" y="912264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" name="bk object 30"/>
          <p:cNvSpPr>
            <a:spLocks/>
          </p:cNvSpPr>
          <p:nvPr/>
        </p:nvSpPr>
        <p:spPr bwMode="auto">
          <a:xfrm>
            <a:off x="1" y="1587501"/>
            <a:ext cx="5270500" cy="5270500"/>
          </a:xfrm>
          <a:custGeom>
            <a:avLst/>
            <a:gdLst>
              <a:gd name="T0" fmla="*/ 0 w 8692515"/>
              <a:gd name="T1" fmla="*/ 0 h 8692515"/>
              <a:gd name="T2" fmla="*/ 0 w 8692515"/>
              <a:gd name="T3" fmla="*/ 3712 h 8692515"/>
              <a:gd name="T4" fmla="*/ 813681 w 8692515"/>
              <a:gd name="T5" fmla="*/ 817393 h 8692515"/>
              <a:gd name="T6" fmla="*/ 817393 w 8692515"/>
              <a:gd name="T7" fmla="*/ 817393 h 8692515"/>
              <a:gd name="T8" fmla="*/ 0 w 8692515"/>
              <a:gd name="T9" fmla="*/ 0 h 86925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92515" h="8692515">
                <a:moveTo>
                  <a:pt x="0" y="0"/>
                </a:moveTo>
                <a:lnTo>
                  <a:pt x="0" y="39475"/>
                </a:lnTo>
                <a:lnTo>
                  <a:pt x="8652688" y="8692163"/>
                </a:lnTo>
                <a:lnTo>
                  <a:pt x="8692163" y="869216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" name="bk object 31"/>
          <p:cNvSpPr>
            <a:spLocks/>
          </p:cNvSpPr>
          <p:nvPr/>
        </p:nvSpPr>
        <p:spPr bwMode="auto">
          <a:xfrm>
            <a:off x="0" y="1883834"/>
            <a:ext cx="4974167" cy="4974167"/>
          </a:xfrm>
          <a:custGeom>
            <a:avLst/>
            <a:gdLst>
              <a:gd name="T0" fmla="*/ 0 w 8201659"/>
              <a:gd name="T1" fmla="*/ 0 h 8201659"/>
              <a:gd name="T2" fmla="*/ 0 w 8201659"/>
              <a:gd name="T3" fmla="*/ 3715 h 8201659"/>
              <a:gd name="T4" fmla="*/ 768109 w 8201659"/>
              <a:gd name="T5" fmla="*/ 771824 h 8201659"/>
              <a:gd name="T6" fmla="*/ 771825 w 8201659"/>
              <a:gd name="T7" fmla="*/ 771824 h 8201659"/>
              <a:gd name="T8" fmla="*/ 0 w 8201659"/>
              <a:gd name="T9" fmla="*/ 0 h 820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01659" h="8201659">
                <a:moveTo>
                  <a:pt x="0" y="0"/>
                </a:moveTo>
                <a:lnTo>
                  <a:pt x="0" y="39477"/>
                </a:lnTo>
                <a:lnTo>
                  <a:pt x="8161752" y="8201222"/>
                </a:lnTo>
                <a:lnTo>
                  <a:pt x="8201237" y="8201222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" name="bk object 32"/>
          <p:cNvSpPr>
            <a:spLocks/>
          </p:cNvSpPr>
          <p:nvPr/>
        </p:nvSpPr>
        <p:spPr bwMode="auto">
          <a:xfrm>
            <a:off x="0" y="2182285"/>
            <a:ext cx="4675717" cy="4675716"/>
          </a:xfrm>
          <a:custGeom>
            <a:avLst/>
            <a:gdLst>
              <a:gd name="T0" fmla="*/ 0 w 7710805"/>
              <a:gd name="T1" fmla="*/ 0 h 7710805"/>
              <a:gd name="T2" fmla="*/ 0 w 7710805"/>
              <a:gd name="T3" fmla="*/ 3713 h 7710805"/>
              <a:gd name="T4" fmla="*/ 721561 w 7710805"/>
              <a:gd name="T5" fmla="*/ 725273 h 7710805"/>
              <a:gd name="T6" fmla="*/ 725274 w 7710805"/>
              <a:gd name="T7" fmla="*/ 725273 h 7710805"/>
              <a:gd name="T8" fmla="*/ 0 w 7710805"/>
              <a:gd name="T9" fmla="*/ 0 h 77108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0805" h="7710805">
                <a:moveTo>
                  <a:pt x="0" y="0"/>
                </a:moveTo>
                <a:lnTo>
                  <a:pt x="0" y="39477"/>
                </a:lnTo>
                <a:lnTo>
                  <a:pt x="7670847" y="7710318"/>
                </a:lnTo>
                <a:lnTo>
                  <a:pt x="7710331" y="7710318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" name="bk object 33"/>
          <p:cNvSpPr>
            <a:spLocks/>
          </p:cNvSpPr>
          <p:nvPr/>
        </p:nvSpPr>
        <p:spPr bwMode="auto">
          <a:xfrm>
            <a:off x="0" y="2480733"/>
            <a:ext cx="4379384" cy="4377267"/>
          </a:xfrm>
          <a:custGeom>
            <a:avLst/>
            <a:gdLst>
              <a:gd name="T0" fmla="*/ 0 w 7219950"/>
              <a:gd name="T1" fmla="*/ 0 h 7219950"/>
              <a:gd name="T2" fmla="*/ 0 w 7219950"/>
              <a:gd name="T3" fmla="*/ 3711 h 7219950"/>
              <a:gd name="T4" fmla="*/ 675988 w 7219950"/>
              <a:gd name="T5" fmla="*/ 678719 h 7219950"/>
              <a:gd name="T6" fmla="*/ 679705 w 7219950"/>
              <a:gd name="T7" fmla="*/ 678719 h 7219950"/>
              <a:gd name="T8" fmla="*/ 0 w 7219950"/>
              <a:gd name="T9" fmla="*/ 0 h 7219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19950" h="7219950">
                <a:moveTo>
                  <a:pt x="0" y="0"/>
                </a:moveTo>
                <a:lnTo>
                  <a:pt x="0" y="39477"/>
                </a:lnTo>
                <a:lnTo>
                  <a:pt x="7179902" y="7219379"/>
                </a:lnTo>
                <a:lnTo>
                  <a:pt x="7219386" y="7219379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" name="bk object 34"/>
          <p:cNvSpPr>
            <a:spLocks/>
          </p:cNvSpPr>
          <p:nvPr/>
        </p:nvSpPr>
        <p:spPr bwMode="auto">
          <a:xfrm>
            <a:off x="0" y="2777067"/>
            <a:ext cx="4080933" cy="4080933"/>
          </a:xfrm>
          <a:custGeom>
            <a:avLst/>
            <a:gdLst>
              <a:gd name="T0" fmla="*/ 0 w 6729095"/>
              <a:gd name="T1" fmla="*/ 0 h 6729095"/>
              <a:gd name="T2" fmla="*/ 0 w 6729095"/>
              <a:gd name="T3" fmla="*/ 3715 h 6729095"/>
              <a:gd name="T4" fmla="*/ 629439 w 6729095"/>
              <a:gd name="T5" fmla="*/ 633153 h 6729095"/>
              <a:gd name="T6" fmla="*/ 633153 w 6729095"/>
              <a:gd name="T7" fmla="*/ 633153 h 6729095"/>
              <a:gd name="T8" fmla="*/ 0 w 6729095"/>
              <a:gd name="T9" fmla="*/ 0 h 6729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9095" h="6729095">
                <a:moveTo>
                  <a:pt x="0" y="0"/>
                </a:moveTo>
                <a:lnTo>
                  <a:pt x="0" y="39475"/>
                </a:lnTo>
                <a:lnTo>
                  <a:pt x="6689001" y="6728470"/>
                </a:lnTo>
                <a:lnTo>
                  <a:pt x="6728476" y="6728470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" name="bk object 35"/>
          <p:cNvSpPr>
            <a:spLocks/>
          </p:cNvSpPr>
          <p:nvPr/>
        </p:nvSpPr>
        <p:spPr bwMode="auto">
          <a:xfrm>
            <a:off x="1" y="3075517"/>
            <a:ext cx="3782484" cy="3782483"/>
          </a:xfrm>
          <a:custGeom>
            <a:avLst/>
            <a:gdLst>
              <a:gd name="T0" fmla="*/ 0 w 6237605"/>
              <a:gd name="T1" fmla="*/ 0 h 6237605"/>
              <a:gd name="T2" fmla="*/ 0 w 6237605"/>
              <a:gd name="T3" fmla="*/ 3713 h 6237605"/>
              <a:gd name="T4" fmla="*/ 583068 w 6237605"/>
              <a:gd name="T5" fmla="*/ 586781 h 6237605"/>
              <a:gd name="T6" fmla="*/ 586783 w 6237605"/>
              <a:gd name="T7" fmla="*/ 586781 h 6237605"/>
              <a:gd name="T8" fmla="*/ 0 w 6237605"/>
              <a:gd name="T9" fmla="*/ 0 h 62376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37605" h="6237605">
                <a:moveTo>
                  <a:pt x="0" y="0"/>
                </a:moveTo>
                <a:lnTo>
                  <a:pt x="0" y="39476"/>
                </a:lnTo>
                <a:lnTo>
                  <a:pt x="6198090" y="6237561"/>
                </a:lnTo>
                <a:lnTo>
                  <a:pt x="6237572" y="6237561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" name="bk object 36"/>
          <p:cNvSpPr>
            <a:spLocks/>
          </p:cNvSpPr>
          <p:nvPr/>
        </p:nvSpPr>
        <p:spPr bwMode="auto">
          <a:xfrm>
            <a:off x="1" y="3371851"/>
            <a:ext cx="3486151" cy="3486149"/>
          </a:xfrm>
          <a:custGeom>
            <a:avLst/>
            <a:gdLst>
              <a:gd name="T0" fmla="*/ 0 w 5746750"/>
              <a:gd name="T1" fmla="*/ 0 h 5746750"/>
              <a:gd name="T2" fmla="*/ 0 w 5746750"/>
              <a:gd name="T3" fmla="*/ 3719 h 5746750"/>
              <a:gd name="T4" fmla="*/ 537495 w 5746750"/>
              <a:gd name="T5" fmla="*/ 541214 h 5746750"/>
              <a:gd name="T6" fmla="*/ 541214 w 5746750"/>
              <a:gd name="T7" fmla="*/ 541214 h 5746750"/>
              <a:gd name="T8" fmla="*/ 0 w 5746750"/>
              <a:gd name="T9" fmla="*/ 0 h 5746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46750" h="5746750">
                <a:moveTo>
                  <a:pt x="0" y="0"/>
                </a:moveTo>
                <a:lnTo>
                  <a:pt x="0" y="39494"/>
                </a:lnTo>
                <a:lnTo>
                  <a:pt x="5707149" y="5746643"/>
                </a:lnTo>
                <a:lnTo>
                  <a:pt x="5746638" y="574664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" name="bk object 37"/>
          <p:cNvSpPr>
            <a:spLocks/>
          </p:cNvSpPr>
          <p:nvPr/>
        </p:nvSpPr>
        <p:spPr bwMode="auto">
          <a:xfrm>
            <a:off x="1" y="3670301"/>
            <a:ext cx="3187700" cy="3187700"/>
          </a:xfrm>
          <a:custGeom>
            <a:avLst/>
            <a:gdLst>
              <a:gd name="T0" fmla="*/ 0 w 5255895"/>
              <a:gd name="T1" fmla="*/ 0 h 5255895"/>
              <a:gd name="T2" fmla="*/ 0 w 5255895"/>
              <a:gd name="T3" fmla="*/ 3715 h 5255895"/>
              <a:gd name="T4" fmla="*/ 490946 w 5255895"/>
              <a:gd name="T5" fmla="*/ 494661 h 5255895"/>
              <a:gd name="T6" fmla="*/ 494661 w 5255895"/>
              <a:gd name="T7" fmla="*/ 494661 h 5255895"/>
              <a:gd name="T8" fmla="*/ 0 w 5255895"/>
              <a:gd name="T9" fmla="*/ 0 h 5255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5895" h="5255895">
                <a:moveTo>
                  <a:pt x="0" y="0"/>
                </a:moveTo>
                <a:lnTo>
                  <a:pt x="0" y="39475"/>
                </a:lnTo>
                <a:lnTo>
                  <a:pt x="5216239" y="5255710"/>
                </a:lnTo>
                <a:lnTo>
                  <a:pt x="5255714" y="5255710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" name="bk object 38">
            <a:extLst>
              <a:ext uri="{FF2B5EF4-FFF2-40B4-BE49-F238E27FC236}">
                <a16:creationId xmlns:a16="http://schemas.microsoft.com/office/drawing/2014/main" id="{6AC6D20D-4ED7-4805-9AF0-DC3C7A01D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067"/>
          </a:p>
        </p:txBody>
      </p:sp>
      <p:sp>
        <p:nvSpPr>
          <p:cNvPr id="26" name="bk object 39"/>
          <p:cNvSpPr>
            <a:spLocks/>
          </p:cNvSpPr>
          <p:nvPr/>
        </p:nvSpPr>
        <p:spPr bwMode="auto">
          <a:xfrm>
            <a:off x="853018" y="2233085"/>
            <a:ext cx="35983" cy="35983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5 w 57784"/>
              <a:gd name="T5" fmla="*/ 658 h 57785"/>
              <a:gd name="T6" fmla="*/ 324 w 57784"/>
              <a:gd name="T7" fmla="*/ 1561 h 57785"/>
              <a:gd name="T8" fmla="*/ 0 w 57784"/>
              <a:gd name="T9" fmla="*/ 2677 h 57785"/>
              <a:gd name="T10" fmla="*/ 125 w 57784"/>
              <a:gd name="T11" fmla="*/ 3792 h 57785"/>
              <a:gd name="T12" fmla="*/ 659 w 57784"/>
              <a:gd name="T13" fmla="*/ 4779 h 57785"/>
              <a:gd name="T14" fmla="*/ 1561 w 57784"/>
              <a:gd name="T15" fmla="*/ 5511 h 57785"/>
              <a:gd name="T16" fmla="*/ 2677 w 57784"/>
              <a:gd name="T17" fmla="*/ 5835 h 57785"/>
              <a:gd name="T18" fmla="*/ 3793 w 57784"/>
              <a:gd name="T19" fmla="*/ 5710 h 57785"/>
              <a:gd name="T20" fmla="*/ 4780 w 57784"/>
              <a:gd name="T21" fmla="*/ 5176 h 57785"/>
              <a:gd name="T22" fmla="*/ 5511 w 57784"/>
              <a:gd name="T23" fmla="*/ 4274 h 57785"/>
              <a:gd name="T24" fmla="*/ 5835 w 57784"/>
              <a:gd name="T25" fmla="*/ 3158 h 57785"/>
              <a:gd name="T26" fmla="*/ 5710 w 57784"/>
              <a:gd name="T27" fmla="*/ 2043 h 57785"/>
              <a:gd name="T28" fmla="*/ 5177 w 57784"/>
              <a:gd name="T29" fmla="*/ 1056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" name="bk object 40"/>
          <p:cNvSpPr>
            <a:spLocks/>
          </p:cNvSpPr>
          <p:nvPr/>
        </p:nvSpPr>
        <p:spPr bwMode="auto">
          <a:xfrm>
            <a:off x="1293285" y="2281767"/>
            <a:ext cx="35983" cy="33867"/>
          </a:xfrm>
          <a:custGeom>
            <a:avLst/>
            <a:gdLst>
              <a:gd name="T0" fmla="*/ 3158 w 57785"/>
              <a:gd name="T1" fmla="*/ 0 h 57785"/>
              <a:gd name="T2" fmla="*/ 2043 w 57785"/>
              <a:gd name="T3" fmla="*/ 104 h 57785"/>
              <a:gd name="T4" fmla="*/ 1056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8 w 57785"/>
              <a:gd name="T13" fmla="*/ 3985 h 57785"/>
              <a:gd name="T14" fmla="*/ 1561 w 57785"/>
              <a:gd name="T15" fmla="*/ 4595 h 57785"/>
              <a:gd name="T16" fmla="*/ 2677 w 57785"/>
              <a:gd name="T17" fmla="*/ 4865 h 57785"/>
              <a:gd name="T18" fmla="*/ 3792 w 57785"/>
              <a:gd name="T19" fmla="*/ 4761 h 57785"/>
              <a:gd name="T20" fmla="*/ 4779 w 57785"/>
              <a:gd name="T21" fmla="*/ 4316 h 57785"/>
              <a:gd name="T22" fmla="*/ 5511 w 57785"/>
              <a:gd name="T23" fmla="*/ 3563 h 57785"/>
              <a:gd name="T24" fmla="*/ 5835 w 57785"/>
              <a:gd name="T25" fmla="*/ 2633 h 57785"/>
              <a:gd name="T26" fmla="*/ 5710 w 57785"/>
              <a:gd name="T27" fmla="*/ 1703 h 57785"/>
              <a:gd name="T28" fmla="*/ 5176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" name="bk object 41"/>
          <p:cNvSpPr>
            <a:spLocks/>
          </p:cNvSpPr>
          <p:nvPr/>
        </p:nvSpPr>
        <p:spPr bwMode="auto">
          <a:xfrm>
            <a:off x="1748367" y="2317751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9 w 57785"/>
              <a:gd name="T13" fmla="*/ 3985 h 57785"/>
              <a:gd name="T14" fmla="*/ 1561 w 57785"/>
              <a:gd name="T15" fmla="*/ 4595 h 57785"/>
              <a:gd name="T16" fmla="*/ 2678 w 57785"/>
              <a:gd name="T17" fmla="*/ 4865 h 57785"/>
              <a:gd name="T18" fmla="*/ 3792 w 57785"/>
              <a:gd name="T19" fmla="*/ 4761 h 57785"/>
              <a:gd name="T20" fmla="*/ 4779 w 57785"/>
              <a:gd name="T21" fmla="*/ 4316 h 57785"/>
              <a:gd name="T22" fmla="*/ 5512 w 57785"/>
              <a:gd name="T23" fmla="*/ 3563 h 57785"/>
              <a:gd name="T24" fmla="*/ 5836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" name="bk object 42"/>
          <p:cNvSpPr>
            <a:spLocks/>
          </p:cNvSpPr>
          <p:nvPr/>
        </p:nvSpPr>
        <p:spPr bwMode="auto">
          <a:xfrm>
            <a:off x="2218267" y="2343151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1 h 57785"/>
              <a:gd name="T8" fmla="*/ 0 w 57785"/>
              <a:gd name="T9" fmla="*/ 2232 h 57785"/>
              <a:gd name="T10" fmla="*/ 125 w 57785"/>
              <a:gd name="T11" fmla="*/ 3162 h 57785"/>
              <a:gd name="T12" fmla="*/ 659 w 57785"/>
              <a:gd name="T13" fmla="*/ 3985 h 57785"/>
              <a:gd name="T14" fmla="*/ 1561 w 57785"/>
              <a:gd name="T15" fmla="*/ 4594 h 57785"/>
              <a:gd name="T16" fmla="*/ 2678 w 57785"/>
              <a:gd name="T17" fmla="*/ 4864 h 57785"/>
              <a:gd name="T18" fmla="*/ 3792 w 57785"/>
              <a:gd name="T19" fmla="*/ 4760 h 57785"/>
              <a:gd name="T20" fmla="*/ 4779 w 57785"/>
              <a:gd name="T21" fmla="*/ 4316 h 57785"/>
              <a:gd name="T22" fmla="*/ 5512 w 57785"/>
              <a:gd name="T23" fmla="*/ 3563 h 57785"/>
              <a:gd name="T24" fmla="*/ 5836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" name="bk object 43"/>
          <p:cNvSpPr>
            <a:spLocks/>
          </p:cNvSpPr>
          <p:nvPr/>
        </p:nvSpPr>
        <p:spPr bwMode="auto">
          <a:xfrm>
            <a:off x="2700867" y="2357967"/>
            <a:ext cx="35984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6 w 57785"/>
              <a:gd name="T5" fmla="*/ 659 h 57785"/>
              <a:gd name="T6" fmla="*/ 324 w 57785"/>
              <a:gd name="T7" fmla="*/ 1561 h 57785"/>
              <a:gd name="T8" fmla="*/ 0 w 57785"/>
              <a:gd name="T9" fmla="*/ 2677 h 57785"/>
              <a:gd name="T10" fmla="*/ 125 w 57785"/>
              <a:gd name="T11" fmla="*/ 3792 h 57785"/>
              <a:gd name="T12" fmla="*/ 659 w 57785"/>
              <a:gd name="T13" fmla="*/ 4779 h 57785"/>
              <a:gd name="T14" fmla="*/ 1561 w 57785"/>
              <a:gd name="T15" fmla="*/ 5511 h 57785"/>
              <a:gd name="T16" fmla="*/ 2678 w 57785"/>
              <a:gd name="T17" fmla="*/ 5835 h 57785"/>
              <a:gd name="T18" fmla="*/ 3793 w 57785"/>
              <a:gd name="T19" fmla="*/ 5710 h 57785"/>
              <a:gd name="T20" fmla="*/ 4780 w 57785"/>
              <a:gd name="T21" fmla="*/ 5176 h 57785"/>
              <a:gd name="T22" fmla="*/ 5512 w 57785"/>
              <a:gd name="T23" fmla="*/ 4273 h 57785"/>
              <a:gd name="T24" fmla="*/ 5836 w 57785"/>
              <a:gd name="T25" fmla="*/ 3158 h 57785"/>
              <a:gd name="T26" fmla="*/ 5711 w 57785"/>
              <a:gd name="T27" fmla="*/ 2043 h 57785"/>
              <a:gd name="T28" fmla="*/ 5177 w 57785"/>
              <a:gd name="T29" fmla="*/ 1056 h 57785"/>
              <a:gd name="T30" fmla="*/ 4274 w 57785"/>
              <a:gd name="T31" fmla="*/ 325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" name="bk object 44"/>
          <p:cNvSpPr>
            <a:spLocks/>
          </p:cNvSpPr>
          <p:nvPr/>
        </p:nvSpPr>
        <p:spPr bwMode="auto">
          <a:xfrm>
            <a:off x="3198284" y="2368551"/>
            <a:ext cx="33867" cy="35983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9 h 57785"/>
              <a:gd name="T6" fmla="*/ 270 w 57785"/>
              <a:gd name="T7" fmla="*/ 1561 h 57785"/>
              <a:gd name="T8" fmla="*/ 0 w 57785"/>
              <a:gd name="T9" fmla="*/ 2677 h 57785"/>
              <a:gd name="T10" fmla="*/ 104 w 57785"/>
              <a:gd name="T11" fmla="*/ 3792 h 57785"/>
              <a:gd name="T12" fmla="*/ 549 w 57785"/>
              <a:gd name="T13" fmla="*/ 4779 h 57785"/>
              <a:gd name="T14" fmla="*/ 1302 w 57785"/>
              <a:gd name="T15" fmla="*/ 5511 h 57785"/>
              <a:gd name="T16" fmla="*/ 2232 w 57785"/>
              <a:gd name="T17" fmla="*/ 5835 h 57785"/>
              <a:gd name="T18" fmla="*/ 3162 w 57785"/>
              <a:gd name="T19" fmla="*/ 5710 h 57785"/>
              <a:gd name="T20" fmla="*/ 3985 w 57785"/>
              <a:gd name="T21" fmla="*/ 5176 h 57785"/>
              <a:gd name="T22" fmla="*/ 4595 w 57785"/>
              <a:gd name="T23" fmla="*/ 4273 h 57785"/>
              <a:gd name="T24" fmla="*/ 4865 w 57785"/>
              <a:gd name="T25" fmla="*/ 3157 h 57785"/>
              <a:gd name="T26" fmla="*/ 4761 w 57785"/>
              <a:gd name="T27" fmla="*/ 2042 h 57785"/>
              <a:gd name="T28" fmla="*/ 4316 w 57785"/>
              <a:gd name="T29" fmla="*/ 1055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" name="bk object 45"/>
          <p:cNvSpPr>
            <a:spLocks/>
          </p:cNvSpPr>
          <p:nvPr/>
        </p:nvSpPr>
        <p:spPr bwMode="auto">
          <a:xfrm>
            <a:off x="3706284" y="2377017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2 h 57785"/>
              <a:gd name="T8" fmla="*/ 0 w 57785"/>
              <a:gd name="T9" fmla="*/ 2232 h 57785"/>
              <a:gd name="T10" fmla="*/ 104 w 57785"/>
              <a:gd name="T11" fmla="*/ 3162 h 57785"/>
              <a:gd name="T12" fmla="*/ 549 w 57785"/>
              <a:gd name="T13" fmla="*/ 3985 h 57785"/>
              <a:gd name="T14" fmla="*/ 1302 w 57785"/>
              <a:gd name="T15" fmla="*/ 4595 h 57785"/>
              <a:gd name="T16" fmla="*/ 2232 w 57785"/>
              <a:gd name="T17" fmla="*/ 4865 h 57785"/>
              <a:gd name="T18" fmla="*/ 3162 w 57785"/>
              <a:gd name="T19" fmla="*/ 4761 h 57785"/>
              <a:gd name="T20" fmla="*/ 3985 w 57785"/>
              <a:gd name="T21" fmla="*/ 4316 h 57785"/>
              <a:gd name="T22" fmla="*/ 4595 w 57785"/>
              <a:gd name="T23" fmla="*/ 3563 h 57785"/>
              <a:gd name="T24" fmla="*/ 4865 w 57785"/>
              <a:gd name="T25" fmla="*/ 2633 h 57785"/>
              <a:gd name="T26" fmla="*/ 4761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" name="bk object 46"/>
          <p:cNvSpPr>
            <a:spLocks/>
          </p:cNvSpPr>
          <p:nvPr/>
        </p:nvSpPr>
        <p:spPr bwMode="auto">
          <a:xfrm>
            <a:off x="4224867" y="2383367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8 h 57785"/>
              <a:gd name="T6" fmla="*/ 270 w 57784"/>
              <a:gd name="T7" fmla="*/ 1560 h 57785"/>
              <a:gd name="T8" fmla="*/ 0 w 57784"/>
              <a:gd name="T9" fmla="*/ 2677 h 57785"/>
              <a:gd name="T10" fmla="*/ 104 w 57784"/>
              <a:gd name="T11" fmla="*/ 3792 h 57785"/>
              <a:gd name="T12" fmla="*/ 549 w 57784"/>
              <a:gd name="T13" fmla="*/ 4779 h 57785"/>
              <a:gd name="T14" fmla="*/ 1302 w 57784"/>
              <a:gd name="T15" fmla="*/ 5510 h 57785"/>
              <a:gd name="T16" fmla="*/ 2232 w 57784"/>
              <a:gd name="T17" fmla="*/ 5835 h 57785"/>
              <a:gd name="T18" fmla="*/ 3162 w 57784"/>
              <a:gd name="T19" fmla="*/ 5711 h 57785"/>
              <a:gd name="T20" fmla="*/ 3985 w 57784"/>
              <a:gd name="T21" fmla="*/ 5177 h 57785"/>
              <a:gd name="T22" fmla="*/ 4595 w 57784"/>
              <a:gd name="T23" fmla="*/ 4273 h 57785"/>
              <a:gd name="T24" fmla="*/ 4865 w 57784"/>
              <a:gd name="T25" fmla="*/ 3157 h 57785"/>
              <a:gd name="T26" fmla="*/ 4761 w 57784"/>
              <a:gd name="T27" fmla="*/ 2042 h 57785"/>
              <a:gd name="T28" fmla="*/ 4316 w 57784"/>
              <a:gd name="T29" fmla="*/ 1056 h 57785"/>
              <a:gd name="T30" fmla="*/ 3563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5" y="0"/>
                </a:moveTo>
                <a:lnTo>
                  <a:pt x="20049" y="1222"/>
                </a:lnTo>
                <a:lnTo>
                  <a:pt x="10361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6"/>
                </a:lnTo>
                <a:lnTo>
                  <a:pt x="37229" y="56054"/>
                </a:lnTo>
                <a:lnTo>
                  <a:pt x="46917" y="50814"/>
                </a:lnTo>
                <a:lnTo>
                  <a:pt x="54099" y="41944"/>
                </a:lnTo>
                <a:lnTo>
                  <a:pt x="57279" y="30992"/>
                </a:lnTo>
                <a:lnTo>
                  <a:pt x="56055" y="20049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" name="bk object 47"/>
          <p:cNvSpPr>
            <a:spLocks/>
          </p:cNvSpPr>
          <p:nvPr/>
        </p:nvSpPr>
        <p:spPr bwMode="auto">
          <a:xfrm>
            <a:off x="4751918" y="2389717"/>
            <a:ext cx="35983" cy="33867"/>
          </a:xfrm>
          <a:custGeom>
            <a:avLst/>
            <a:gdLst>
              <a:gd name="T0" fmla="*/ 3157 w 57784"/>
              <a:gd name="T1" fmla="*/ 0 h 57785"/>
              <a:gd name="T2" fmla="*/ 2042 w 57784"/>
              <a:gd name="T3" fmla="*/ 104 h 57785"/>
              <a:gd name="T4" fmla="*/ 1055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7 w 57784"/>
              <a:gd name="T17" fmla="*/ 4865 h 57785"/>
              <a:gd name="T18" fmla="*/ 3792 w 57784"/>
              <a:gd name="T19" fmla="*/ 4761 h 57785"/>
              <a:gd name="T20" fmla="*/ 4779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0 w 57784"/>
              <a:gd name="T27" fmla="*/ 1703 h 57785"/>
              <a:gd name="T28" fmla="*/ 5176 w 57784"/>
              <a:gd name="T29" fmla="*/ 880 h 57785"/>
              <a:gd name="T30" fmla="*/ 4273 w 57784"/>
              <a:gd name="T31" fmla="*/ 270 h 57785"/>
              <a:gd name="T32" fmla="*/ 3157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2" y="20053"/>
                </a:lnTo>
                <a:lnTo>
                  <a:pt x="50809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" name="bk object 48"/>
          <p:cNvSpPr>
            <a:spLocks/>
          </p:cNvSpPr>
          <p:nvPr/>
        </p:nvSpPr>
        <p:spPr bwMode="auto">
          <a:xfrm>
            <a:off x="5285318" y="2389718"/>
            <a:ext cx="35983" cy="35983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5 w 57784"/>
              <a:gd name="T5" fmla="*/ 658 h 57785"/>
              <a:gd name="T6" fmla="*/ 324 w 57784"/>
              <a:gd name="T7" fmla="*/ 1560 h 57785"/>
              <a:gd name="T8" fmla="*/ 0 w 57784"/>
              <a:gd name="T9" fmla="*/ 2676 h 57785"/>
              <a:gd name="T10" fmla="*/ 125 w 57784"/>
              <a:gd name="T11" fmla="*/ 3791 h 57785"/>
              <a:gd name="T12" fmla="*/ 659 w 57784"/>
              <a:gd name="T13" fmla="*/ 4778 h 57785"/>
              <a:gd name="T14" fmla="*/ 1561 w 57784"/>
              <a:gd name="T15" fmla="*/ 5510 h 57785"/>
              <a:gd name="T16" fmla="*/ 2677 w 57784"/>
              <a:gd name="T17" fmla="*/ 5834 h 57785"/>
              <a:gd name="T18" fmla="*/ 3792 w 57784"/>
              <a:gd name="T19" fmla="*/ 5709 h 57785"/>
              <a:gd name="T20" fmla="*/ 4779 w 57784"/>
              <a:gd name="T21" fmla="*/ 5176 h 57785"/>
              <a:gd name="T22" fmla="*/ 5511 w 57784"/>
              <a:gd name="T23" fmla="*/ 4273 h 57785"/>
              <a:gd name="T24" fmla="*/ 5835 w 57784"/>
              <a:gd name="T25" fmla="*/ 3157 h 57785"/>
              <a:gd name="T26" fmla="*/ 5710 w 57784"/>
              <a:gd name="T27" fmla="*/ 2042 h 57785"/>
              <a:gd name="T28" fmla="*/ 5177 w 57784"/>
              <a:gd name="T29" fmla="*/ 1055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78" y="57275"/>
                </a:lnTo>
                <a:lnTo>
                  <a:pt x="37222" y="56050"/>
                </a:lnTo>
                <a:lnTo>
                  <a:pt x="46912" y="50809"/>
                </a:lnTo>
                <a:lnTo>
                  <a:pt x="54100" y="41944"/>
                </a:lnTo>
                <a:lnTo>
                  <a:pt x="57279" y="30992"/>
                </a:lnTo>
                <a:lnTo>
                  <a:pt x="56053" y="20049"/>
                </a:lnTo>
                <a:lnTo>
                  <a:pt x="50814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" name="bk object 49"/>
          <p:cNvSpPr>
            <a:spLocks/>
          </p:cNvSpPr>
          <p:nvPr/>
        </p:nvSpPr>
        <p:spPr bwMode="auto">
          <a:xfrm>
            <a:off x="5820833" y="2377017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8 w 57784"/>
              <a:gd name="T17" fmla="*/ 4865 h 57785"/>
              <a:gd name="T18" fmla="*/ 3792 w 57784"/>
              <a:gd name="T19" fmla="*/ 4761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" name="bk object 50"/>
          <p:cNvSpPr>
            <a:spLocks/>
          </p:cNvSpPr>
          <p:nvPr/>
        </p:nvSpPr>
        <p:spPr bwMode="auto">
          <a:xfrm>
            <a:off x="6350000" y="2336800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2 h 57785"/>
              <a:gd name="T12" fmla="*/ 549 w 57784"/>
              <a:gd name="T13" fmla="*/ 4780 h 57785"/>
              <a:gd name="T14" fmla="*/ 1302 w 57784"/>
              <a:gd name="T15" fmla="*/ 5511 h 57785"/>
              <a:gd name="T16" fmla="*/ 2232 w 57784"/>
              <a:gd name="T17" fmla="*/ 5835 h 57785"/>
              <a:gd name="T18" fmla="*/ 3162 w 57784"/>
              <a:gd name="T19" fmla="*/ 5711 h 57785"/>
              <a:gd name="T20" fmla="*/ 3985 w 57784"/>
              <a:gd name="T21" fmla="*/ 5177 h 57785"/>
              <a:gd name="T22" fmla="*/ 4595 w 57784"/>
              <a:gd name="T23" fmla="*/ 4274 h 57785"/>
              <a:gd name="T24" fmla="*/ 4865 w 57784"/>
              <a:gd name="T25" fmla="*/ 3158 h 57785"/>
              <a:gd name="T26" fmla="*/ 4761 w 57784"/>
              <a:gd name="T27" fmla="*/ 2043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" name="bk object 51"/>
          <p:cNvSpPr>
            <a:spLocks/>
          </p:cNvSpPr>
          <p:nvPr/>
        </p:nvSpPr>
        <p:spPr bwMode="auto">
          <a:xfrm>
            <a:off x="6864351" y="2260600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3 h 57785"/>
              <a:gd name="T12" fmla="*/ 549 w 57784"/>
              <a:gd name="T13" fmla="*/ 4780 h 57785"/>
              <a:gd name="T14" fmla="*/ 1302 w 57784"/>
              <a:gd name="T15" fmla="*/ 5512 h 57785"/>
              <a:gd name="T16" fmla="*/ 2232 w 57784"/>
              <a:gd name="T17" fmla="*/ 5836 h 57785"/>
              <a:gd name="T18" fmla="*/ 3162 w 57784"/>
              <a:gd name="T19" fmla="*/ 5711 h 57785"/>
              <a:gd name="T20" fmla="*/ 3985 w 57784"/>
              <a:gd name="T21" fmla="*/ 5177 h 57785"/>
              <a:gd name="T22" fmla="*/ 4595 w 57784"/>
              <a:gd name="T23" fmla="*/ 4274 h 57785"/>
              <a:gd name="T24" fmla="*/ 4865 w 57784"/>
              <a:gd name="T25" fmla="*/ 3158 h 57785"/>
              <a:gd name="T26" fmla="*/ 4761 w 57784"/>
              <a:gd name="T27" fmla="*/ 2042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" name="bk object 52"/>
          <p:cNvSpPr>
            <a:spLocks/>
          </p:cNvSpPr>
          <p:nvPr/>
        </p:nvSpPr>
        <p:spPr bwMode="auto">
          <a:xfrm>
            <a:off x="55033" y="2245784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1 h 57785"/>
              <a:gd name="T8" fmla="*/ 0 w 57785"/>
              <a:gd name="T9" fmla="*/ 2231 h 57785"/>
              <a:gd name="T10" fmla="*/ 125 w 57785"/>
              <a:gd name="T11" fmla="*/ 3161 h 57785"/>
              <a:gd name="T12" fmla="*/ 659 w 57785"/>
              <a:gd name="T13" fmla="*/ 3984 h 57785"/>
              <a:gd name="T14" fmla="*/ 1561 w 57785"/>
              <a:gd name="T15" fmla="*/ 4594 h 57785"/>
              <a:gd name="T16" fmla="*/ 2678 w 57785"/>
              <a:gd name="T17" fmla="*/ 4864 h 57785"/>
              <a:gd name="T18" fmla="*/ 3792 w 57785"/>
              <a:gd name="T19" fmla="*/ 4760 h 57785"/>
              <a:gd name="T20" fmla="*/ 4779 w 57785"/>
              <a:gd name="T21" fmla="*/ 4315 h 57785"/>
              <a:gd name="T22" fmla="*/ 5512 w 57785"/>
              <a:gd name="T23" fmla="*/ 3562 h 57785"/>
              <a:gd name="T24" fmla="*/ 5836 w 57785"/>
              <a:gd name="T25" fmla="*/ 2632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" name="bk object 53"/>
          <p:cNvSpPr>
            <a:spLocks/>
          </p:cNvSpPr>
          <p:nvPr/>
        </p:nvSpPr>
        <p:spPr bwMode="auto">
          <a:xfrm>
            <a:off x="457200" y="2334685"/>
            <a:ext cx="33867" cy="35983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7 h 57785"/>
              <a:gd name="T10" fmla="*/ 104 w 57784"/>
              <a:gd name="T11" fmla="*/ 3792 h 57785"/>
              <a:gd name="T12" fmla="*/ 549 w 57784"/>
              <a:gd name="T13" fmla="*/ 4779 h 57785"/>
              <a:gd name="T14" fmla="*/ 1302 w 57784"/>
              <a:gd name="T15" fmla="*/ 5511 h 57785"/>
              <a:gd name="T16" fmla="*/ 2232 w 57784"/>
              <a:gd name="T17" fmla="*/ 5835 h 57785"/>
              <a:gd name="T18" fmla="*/ 3162 w 57784"/>
              <a:gd name="T19" fmla="*/ 5710 h 57785"/>
              <a:gd name="T20" fmla="*/ 3985 w 57784"/>
              <a:gd name="T21" fmla="*/ 5176 h 57785"/>
              <a:gd name="T22" fmla="*/ 4595 w 57784"/>
              <a:gd name="T23" fmla="*/ 4273 h 57785"/>
              <a:gd name="T24" fmla="*/ 4865 w 57784"/>
              <a:gd name="T25" fmla="*/ 3157 h 57785"/>
              <a:gd name="T26" fmla="*/ 4761 w 57784"/>
              <a:gd name="T27" fmla="*/ 2042 h 57785"/>
              <a:gd name="T28" fmla="*/ 4316 w 57784"/>
              <a:gd name="T29" fmla="*/ 1055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" name="bk object 54"/>
          <p:cNvSpPr>
            <a:spLocks/>
          </p:cNvSpPr>
          <p:nvPr/>
        </p:nvSpPr>
        <p:spPr bwMode="auto">
          <a:xfrm>
            <a:off x="872067" y="2419351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8 w 57784"/>
              <a:gd name="T17" fmla="*/ 4865 h 57785"/>
              <a:gd name="T18" fmla="*/ 3792 w 57784"/>
              <a:gd name="T19" fmla="*/ 4761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" name="bk object 55"/>
          <p:cNvSpPr>
            <a:spLocks/>
          </p:cNvSpPr>
          <p:nvPr/>
        </p:nvSpPr>
        <p:spPr bwMode="auto">
          <a:xfrm>
            <a:off x="1305985" y="2495551"/>
            <a:ext cx="35983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5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8 w 57785"/>
              <a:gd name="T13" fmla="*/ 3985 h 57785"/>
              <a:gd name="T14" fmla="*/ 1561 w 57785"/>
              <a:gd name="T15" fmla="*/ 4595 h 57785"/>
              <a:gd name="T16" fmla="*/ 2677 w 57785"/>
              <a:gd name="T17" fmla="*/ 4865 h 57785"/>
              <a:gd name="T18" fmla="*/ 3792 w 57785"/>
              <a:gd name="T19" fmla="*/ 4761 h 57785"/>
              <a:gd name="T20" fmla="*/ 4779 w 57785"/>
              <a:gd name="T21" fmla="*/ 4316 h 57785"/>
              <a:gd name="T22" fmla="*/ 5511 w 57785"/>
              <a:gd name="T23" fmla="*/ 3563 h 57785"/>
              <a:gd name="T24" fmla="*/ 5835 w 57785"/>
              <a:gd name="T25" fmla="*/ 2633 h 57785"/>
              <a:gd name="T26" fmla="*/ 5710 w 57785"/>
              <a:gd name="T27" fmla="*/ 1703 h 57785"/>
              <a:gd name="T28" fmla="*/ 5176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" name="bk object 56"/>
          <p:cNvSpPr>
            <a:spLocks/>
          </p:cNvSpPr>
          <p:nvPr/>
        </p:nvSpPr>
        <p:spPr bwMode="auto">
          <a:xfrm>
            <a:off x="1756833" y="2563284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3 w 57785"/>
              <a:gd name="T3" fmla="*/ 104 h 57785"/>
              <a:gd name="T4" fmla="*/ 1056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9 w 57785"/>
              <a:gd name="T13" fmla="*/ 3985 h 57785"/>
              <a:gd name="T14" fmla="*/ 1561 w 57785"/>
              <a:gd name="T15" fmla="*/ 4595 h 57785"/>
              <a:gd name="T16" fmla="*/ 2678 w 57785"/>
              <a:gd name="T17" fmla="*/ 4865 h 57785"/>
              <a:gd name="T18" fmla="*/ 3793 w 57785"/>
              <a:gd name="T19" fmla="*/ 4761 h 57785"/>
              <a:gd name="T20" fmla="*/ 4780 w 57785"/>
              <a:gd name="T21" fmla="*/ 4316 h 57785"/>
              <a:gd name="T22" fmla="*/ 5512 w 57785"/>
              <a:gd name="T23" fmla="*/ 3563 h 57785"/>
              <a:gd name="T24" fmla="*/ 5836 w 57785"/>
              <a:gd name="T25" fmla="*/ 2633 h 57785"/>
              <a:gd name="T26" fmla="*/ 5711 w 57785"/>
              <a:gd name="T27" fmla="*/ 1704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" name="bk object 57"/>
          <p:cNvSpPr>
            <a:spLocks/>
          </p:cNvSpPr>
          <p:nvPr/>
        </p:nvSpPr>
        <p:spPr bwMode="auto">
          <a:xfrm>
            <a:off x="2226733" y="2624667"/>
            <a:ext cx="33867" cy="35984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8 h 57785"/>
              <a:gd name="T6" fmla="*/ 270 w 57785"/>
              <a:gd name="T7" fmla="*/ 1560 h 57785"/>
              <a:gd name="T8" fmla="*/ 0 w 57785"/>
              <a:gd name="T9" fmla="*/ 2677 h 57785"/>
              <a:gd name="T10" fmla="*/ 104 w 57785"/>
              <a:gd name="T11" fmla="*/ 3792 h 57785"/>
              <a:gd name="T12" fmla="*/ 549 w 57785"/>
              <a:gd name="T13" fmla="*/ 4779 h 57785"/>
              <a:gd name="T14" fmla="*/ 1302 w 57785"/>
              <a:gd name="T15" fmla="*/ 5510 h 57785"/>
              <a:gd name="T16" fmla="*/ 2232 w 57785"/>
              <a:gd name="T17" fmla="*/ 5835 h 57785"/>
              <a:gd name="T18" fmla="*/ 3162 w 57785"/>
              <a:gd name="T19" fmla="*/ 5711 h 57785"/>
              <a:gd name="T20" fmla="*/ 3985 w 57785"/>
              <a:gd name="T21" fmla="*/ 5177 h 57785"/>
              <a:gd name="T22" fmla="*/ 4595 w 57785"/>
              <a:gd name="T23" fmla="*/ 4273 h 57785"/>
              <a:gd name="T24" fmla="*/ 4865 w 57785"/>
              <a:gd name="T25" fmla="*/ 3157 h 57785"/>
              <a:gd name="T26" fmla="*/ 4761 w 57785"/>
              <a:gd name="T27" fmla="*/ 2042 h 57785"/>
              <a:gd name="T28" fmla="*/ 4316 w 57785"/>
              <a:gd name="T29" fmla="*/ 1056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5" name="bk object 58"/>
          <p:cNvSpPr>
            <a:spLocks/>
          </p:cNvSpPr>
          <p:nvPr/>
        </p:nvSpPr>
        <p:spPr bwMode="auto">
          <a:xfrm>
            <a:off x="2713567" y="2683933"/>
            <a:ext cx="35984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6 w 57785"/>
              <a:gd name="T5" fmla="*/ 659 h 57785"/>
              <a:gd name="T6" fmla="*/ 324 w 57785"/>
              <a:gd name="T7" fmla="*/ 1561 h 57785"/>
              <a:gd name="T8" fmla="*/ 0 w 57785"/>
              <a:gd name="T9" fmla="*/ 2678 h 57785"/>
              <a:gd name="T10" fmla="*/ 125 w 57785"/>
              <a:gd name="T11" fmla="*/ 3792 h 57785"/>
              <a:gd name="T12" fmla="*/ 659 w 57785"/>
              <a:gd name="T13" fmla="*/ 4779 h 57785"/>
              <a:gd name="T14" fmla="*/ 1561 w 57785"/>
              <a:gd name="T15" fmla="*/ 5512 h 57785"/>
              <a:gd name="T16" fmla="*/ 2678 w 57785"/>
              <a:gd name="T17" fmla="*/ 5836 h 57785"/>
              <a:gd name="T18" fmla="*/ 3792 w 57785"/>
              <a:gd name="T19" fmla="*/ 5711 h 57785"/>
              <a:gd name="T20" fmla="*/ 4779 w 57785"/>
              <a:gd name="T21" fmla="*/ 5177 h 57785"/>
              <a:gd name="T22" fmla="*/ 5512 w 57785"/>
              <a:gd name="T23" fmla="*/ 4274 h 57785"/>
              <a:gd name="T24" fmla="*/ 5836 w 57785"/>
              <a:gd name="T25" fmla="*/ 3158 h 57785"/>
              <a:gd name="T26" fmla="*/ 5711 w 57785"/>
              <a:gd name="T27" fmla="*/ 2042 h 57785"/>
              <a:gd name="T28" fmla="*/ 5177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6" name="bk object 59"/>
          <p:cNvSpPr>
            <a:spLocks/>
          </p:cNvSpPr>
          <p:nvPr/>
        </p:nvSpPr>
        <p:spPr bwMode="auto">
          <a:xfrm>
            <a:off x="3219451" y="2738967"/>
            <a:ext cx="33867" cy="35984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9 h 57785"/>
              <a:gd name="T6" fmla="*/ 270 w 57785"/>
              <a:gd name="T7" fmla="*/ 1561 h 57785"/>
              <a:gd name="T8" fmla="*/ 0 w 57785"/>
              <a:gd name="T9" fmla="*/ 2678 h 57785"/>
              <a:gd name="T10" fmla="*/ 104 w 57785"/>
              <a:gd name="T11" fmla="*/ 3793 h 57785"/>
              <a:gd name="T12" fmla="*/ 549 w 57785"/>
              <a:gd name="T13" fmla="*/ 4780 h 57785"/>
              <a:gd name="T14" fmla="*/ 1302 w 57785"/>
              <a:gd name="T15" fmla="*/ 5512 h 57785"/>
              <a:gd name="T16" fmla="*/ 2232 w 57785"/>
              <a:gd name="T17" fmla="*/ 5836 h 57785"/>
              <a:gd name="T18" fmla="*/ 3162 w 57785"/>
              <a:gd name="T19" fmla="*/ 5711 h 57785"/>
              <a:gd name="T20" fmla="*/ 3985 w 57785"/>
              <a:gd name="T21" fmla="*/ 5177 h 57785"/>
              <a:gd name="T22" fmla="*/ 4595 w 57785"/>
              <a:gd name="T23" fmla="*/ 4274 h 57785"/>
              <a:gd name="T24" fmla="*/ 4865 w 57785"/>
              <a:gd name="T25" fmla="*/ 3158 h 57785"/>
              <a:gd name="T26" fmla="*/ 4761 w 57785"/>
              <a:gd name="T27" fmla="*/ 2042 h 57785"/>
              <a:gd name="T28" fmla="*/ 4316 w 57785"/>
              <a:gd name="T29" fmla="*/ 1056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7" name="bk object 60"/>
          <p:cNvSpPr>
            <a:spLocks/>
          </p:cNvSpPr>
          <p:nvPr/>
        </p:nvSpPr>
        <p:spPr bwMode="auto">
          <a:xfrm>
            <a:off x="3740151" y="2794000"/>
            <a:ext cx="33867" cy="35984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9 h 57785"/>
              <a:gd name="T6" fmla="*/ 270 w 57785"/>
              <a:gd name="T7" fmla="*/ 1561 h 57785"/>
              <a:gd name="T8" fmla="*/ 0 w 57785"/>
              <a:gd name="T9" fmla="*/ 2678 h 57785"/>
              <a:gd name="T10" fmla="*/ 104 w 57785"/>
              <a:gd name="T11" fmla="*/ 3792 h 57785"/>
              <a:gd name="T12" fmla="*/ 549 w 57785"/>
              <a:gd name="T13" fmla="*/ 4779 h 57785"/>
              <a:gd name="T14" fmla="*/ 1302 w 57785"/>
              <a:gd name="T15" fmla="*/ 5512 h 57785"/>
              <a:gd name="T16" fmla="*/ 2232 w 57785"/>
              <a:gd name="T17" fmla="*/ 5836 h 57785"/>
              <a:gd name="T18" fmla="*/ 3162 w 57785"/>
              <a:gd name="T19" fmla="*/ 5711 h 57785"/>
              <a:gd name="T20" fmla="*/ 3985 w 57785"/>
              <a:gd name="T21" fmla="*/ 5177 h 57785"/>
              <a:gd name="T22" fmla="*/ 4595 w 57785"/>
              <a:gd name="T23" fmla="*/ 4274 h 57785"/>
              <a:gd name="T24" fmla="*/ 4865 w 57785"/>
              <a:gd name="T25" fmla="*/ 3158 h 57785"/>
              <a:gd name="T26" fmla="*/ 4761 w 57785"/>
              <a:gd name="T27" fmla="*/ 2042 h 57785"/>
              <a:gd name="T28" fmla="*/ 4316 w 57785"/>
              <a:gd name="T29" fmla="*/ 1056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8" name="bk object 61"/>
          <p:cNvSpPr>
            <a:spLocks/>
          </p:cNvSpPr>
          <p:nvPr/>
        </p:nvSpPr>
        <p:spPr bwMode="auto">
          <a:xfrm>
            <a:off x="4275667" y="2849033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3 h 57785"/>
              <a:gd name="T12" fmla="*/ 549 w 57784"/>
              <a:gd name="T13" fmla="*/ 4780 h 57785"/>
              <a:gd name="T14" fmla="*/ 1302 w 57784"/>
              <a:gd name="T15" fmla="*/ 5512 h 57785"/>
              <a:gd name="T16" fmla="*/ 2233 w 57784"/>
              <a:gd name="T17" fmla="*/ 5836 h 57785"/>
              <a:gd name="T18" fmla="*/ 3162 w 57784"/>
              <a:gd name="T19" fmla="*/ 5711 h 57785"/>
              <a:gd name="T20" fmla="*/ 3985 w 57784"/>
              <a:gd name="T21" fmla="*/ 5177 h 57785"/>
              <a:gd name="T22" fmla="*/ 4595 w 57784"/>
              <a:gd name="T23" fmla="*/ 4274 h 57785"/>
              <a:gd name="T24" fmla="*/ 4865 w 57784"/>
              <a:gd name="T25" fmla="*/ 3158 h 57785"/>
              <a:gd name="T26" fmla="*/ 4761 w 57784"/>
              <a:gd name="T27" fmla="*/ 2043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9" name="bk object 62"/>
          <p:cNvSpPr>
            <a:spLocks/>
          </p:cNvSpPr>
          <p:nvPr/>
        </p:nvSpPr>
        <p:spPr bwMode="auto">
          <a:xfrm>
            <a:off x="4823884" y="2901951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9 w 57784"/>
              <a:gd name="T13" fmla="*/ 3985 h 57785"/>
              <a:gd name="T14" fmla="*/ 1302 w 57784"/>
              <a:gd name="T15" fmla="*/ 4595 h 57785"/>
              <a:gd name="T16" fmla="*/ 2232 w 57784"/>
              <a:gd name="T17" fmla="*/ 4865 h 57785"/>
              <a:gd name="T18" fmla="*/ 3162 w 57784"/>
              <a:gd name="T19" fmla="*/ 4761 h 57785"/>
              <a:gd name="T20" fmla="*/ 3985 w 57784"/>
              <a:gd name="T21" fmla="*/ 4316 h 57785"/>
              <a:gd name="T22" fmla="*/ 4595 w 57784"/>
              <a:gd name="T23" fmla="*/ 3563 h 57785"/>
              <a:gd name="T24" fmla="*/ 4865 w 57784"/>
              <a:gd name="T25" fmla="*/ 2633 h 57785"/>
              <a:gd name="T26" fmla="*/ 4761 w 57784"/>
              <a:gd name="T27" fmla="*/ 1703 h 57785"/>
              <a:gd name="T28" fmla="*/ 4316 w 57784"/>
              <a:gd name="T29" fmla="*/ 880 h 57785"/>
              <a:gd name="T30" fmla="*/ 3564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0" name="bk object 63"/>
          <p:cNvSpPr>
            <a:spLocks/>
          </p:cNvSpPr>
          <p:nvPr/>
        </p:nvSpPr>
        <p:spPr bwMode="auto">
          <a:xfrm>
            <a:off x="5378451" y="2942167"/>
            <a:ext cx="35983" cy="35984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5 w 57784"/>
              <a:gd name="T5" fmla="*/ 659 h 57785"/>
              <a:gd name="T6" fmla="*/ 324 w 57784"/>
              <a:gd name="T7" fmla="*/ 1561 h 57785"/>
              <a:gd name="T8" fmla="*/ 0 w 57784"/>
              <a:gd name="T9" fmla="*/ 2678 h 57785"/>
              <a:gd name="T10" fmla="*/ 125 w 57784"/>
              <a:gd name="T11" fmla="*/ 3793 h 57785"/>
              <a:gd name="T12" fmla="*/ 659 w 57784"/>
              <a:gd name="T13" fmla="*/ 4780 h 57785"/>
              <a:gd name="T14" fmla="*/ 1561 w 57784"/>
              <a:gd name="T15" fmla="*/ 5512 h 57785"/>
              <a:gd name="T16" fmla="*/ 2677 w 57784"/>
              <a:gd name="T17" fmla="*/ 5836 h 57785"/>
              <a:gd name="T18" fmla="*/ 3792 w 57784"/>
              <a:gd name="T19" fmla="*/ 5711 h 57785"/>
              <a:gd name="T20" fmla="*/ 4779 w 57784"/>
              <a:gd name="T21" fmla="*/ 5177 h 57785"/>
              <a:gd name="T22" fmla="*/ 5511 w 57784"/>
              <a:gd name="T23" fmla="*/ 4274 h 57785"/>
              <a:gd name="T24" fmla="*/ 5835 w 57784"/>
              <a:gd name="T25" fmla="*/ 3158 h 57785"/>
              <a:gd name="T26" fmla="*/ 5710 w 57784"/>
              <a:gd name="T27" fmla="*/ 2043 h 57785"/>
              <a:gd name="T28" fmla="*/ 5177 w 57784"/>
              <a:gd name="T29" fmla="*/ 1056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1" name="bk object 64"/>
          <p:cNvSpPr>
            <a:spLocks/>
          </p:cNvSpPr>
          <p:nvPr/>
        </p:nvSpPr>
        <p:spPr bwMode="auto">
          <a:xfrm>
            <a:off x="5935133" y="2965451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8 w 57784"/>
              <a:gd name="T17" fmla="*/ 4865 h 57785"/>
              <a:gd name="T18" fmla="*/ 3792 w 57784"/>
              <a:gd name="T19" fmla="*/ 4761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2" name="bk object 65"/>
          <p:cNvSpPr>
            <a:spLocks/>
          </p:cNvSpPr>
          <p:nvPr/>
        </p:nvSpPr>
        <p:spPr bwMode="auto">
          <a:xfrm>
            <a:off x="6485467" y="2952751"/>
            <a:ext cx="35984" cy="35983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6 w 57784"/>
              <a:gd name="T5" fmla="*/ 658 h 57785"/>
              <a:gd name="T6" fmla="*/ 324 w 57784"/>
              <a:gd name="T7" fmla="*/ 1561 h 57785"/>
              <a:gd name="T8" fmla="*/ 0 w 57784"/>
              <a:gd name="T9" fmla="*/ 2677 h 57785"/>
              <a:gd name="T10" fmla="*/ 125 w 57784"/>
              <a:gd name="T11" fmla="*/ 3792 h 57785"/>
              <a:gd name="T12" fmla="*/ 659 w 57784"/>
              <a:gd name="T13" fmla="*/ 4779 h 57785"/>
              <a:gd name="T14" fmla="*/ 1561 w 57784"/>
              <a:gd name="T15" fmla="*/ 5511 h 57785"/>
              <a:gd name="T16" fmla="*/ 2678 w 57784"/>
              <a:gd name="T17" fmla="*/ 5835 h 57785"/>
              <a:gd name="T18" fmla="*/ 3792 w 57784"/>
              <a:gd name="T19" fmla="*/ 5710 h 57785"/>
              <a:gd name="T20" fmla="*/ 4780 w 57784"/>
              <a:gd name="T21" fmla="*/ 5176 h 57785"/>
              <a:gd name="T22" fmla="*/ 5512 w 57784"/>
              <a:gd name="T23" fmla="*/ 4274 h 57785"/>
              <a:gd name="T24" fmla="*/ 5836 w 57784"/>
              <a:gd name="T25" fmla="*/ 3158 h 57785"/>
              <a:gd name="T26" fmla="*/ 5711 w 57784"/>
              <a:gd name="T27" fmla="*/ 2042 h 57785"/>
              <a:gd name="T28" fmla="*/ 5177 w 57784"/>
              <a:gd name="T29" fmla="*/ 1055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3" name="bk object 66"/>
          <p:cNvSpPr>
            <a:spLocks/>
          </p:cNvSpPr>
          <p:nvPr/>
        </p:nvSpPr>
        <p:spPr bwMode="auto">
          <a:xfrm>
            <a:off x="7018867" y="2897718"/>
            <a:ext cx="35984" cy="35983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6 w 57784"/>
              <a:gd name="T5" fmla="*/ 658 h 57785"/>
              <a:gd name="T6" fmla="*/ 324 w 57784"/>
              <a:gd name="T7" fmla="*/ 1561 h 57785"/>
              <a:gd name="T8" fmla="*/ 0 w 57784"/>
              <a:gd name="T9" fmla="*/ 2677 h 57785"/>
              <a:gd name="T10" fmla="*/ 125 w 57784"/>
              <a:gd name="T11" fmla="*/ 3792 h 57785"/>
              <a:gd name="T12" fmla="*/ 659 w 57784"/>
              <a:gd name="T13" fmla="*/ 4779 h 57785"/>
              <a:gd name="T14" fmla="*/ 1561 w 57784"/>
              <a:gd name="T15" fmla="*/ 5511 h 57785"/>
              <a:gd name="T16" fmla="*/ 2678 w 57784"/>
              <a:gd name="T17" fmla="*/ 5835 h 57785"/>
              <a:gd name="T18" fmla="*/ 3792 w 57784"/>
              <a:gd name="T19" fmla="*/ 5710 h 57785"/>
              <a:gd name="T20" fmla="*/ 4780 w 57784"/>
              <a:gd name="T21" fmla="*/ 5176 h 57785"/>
              <a:gd name="T22" fmla="*/ 5512 w 57784"/>
              <a:gd name="T23" fmla="*/ 4274 h 57785"/>
              <a:gd name="T24" fmla="*/ 5836 w 57784"/>
              <a:gd name="T25" fmla="*/ 3158 h 57785"/>
              <a:gd name="T26" fmla="*/ 5711 w 57784"/>
              <a:gd name="T27" fmla="*/ 2043 h 57785"/>
              <a:gd name="T28" fmla="*/ 5177 w 57784"/>
              <a:gd name="T29" fmla="*/ 1055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4" name="bk object 67"/>
          <p:cNvSpPr>
            <a:spLocks/>
          </p:cNvSpPr>
          <p:nvPr/>
        </p:nvSpPr>
        <p:spPr bwMode="auto">
          <a:xfrm>
            <a:off x="7528984" y="2794000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2 h 57785"/>
              <a:gd name="T12" fmla="*/ 549 w 57784"/>
              <a:gd name="T13" fmla="*/ 4780 h 57785"/>
              <a:gd name="T14" fmla="*/ 1302 w 57784"/>
              <a:gd name="T15" fmla="*/ 5511 h 57785"/>
              <a:gd name="T16" fmla="*/ 2232 w 57784"/>
              <a:gd name="T17" fmla="*/ 5835 h 57785"/>
              <a:gd name="T18" fmla="*/ 3162 w 57784"/>
              <a:gd name="T19" fmla="*/ 5711 h 57785"/>
              <a:gd name="T20" fmla="*/ 3985 w 57784"/>
              <a:gd name="T21" fmla="*/ 5177 h 57785"/>
              <a:gd name="T22" fmla="*/ 4595 w 57784"/>
              <a:gd name="T23" fmla="*/ 4274 h 57785"/>
              <a:gd name="T24" fmla="*/ 4865 w 57784"/>
              <a:gd name="T25" fmla="*/ 3158 h 57785"/>
              <a:gd name="T26" fmla="*/ 4761 w 57784"/>
              <a:gd name="T27" fmla="*/ 2043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5" name="bk object 68"/>
          <p:cNvSpPr>
            <a:spLocks/>
          </p:cNvSpPr>
          <p:nvPr/>
        </p:nvSpPr>
        <p:spPr bwMode="auto">
          <a:xfrm>
            <a:off x="8005233" y="2635251"/>
            <a:ext cx="35984" cy="35983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6 w 57784"/>
              <a:gd name="T5" fmla="*/ 659 h 57785"/>
              <a:gd name="T6" fmla="*/ 324 w 57784"/>
              <a:gd name="T7" fmla="*/ 1561 h 57785"/>
              <a:gd name="T8" fmla="*/ 0 w 57784"/>
              <a:gd name="T9" fmla="*/ 2677 h 57785"/>
              <a:gd name="T10" fmla="*/ 125 w 57784"/>
              <a:gd name="T11" fmla="*/ 3792 h 57785"/>
              <a:gd name="T12" fmla="*/ 659 w 57784"/>
              <a:gd name="T13" fmla="*/ 4779 h 57785"/>
              <a:gd name="T14" fmla="*/ 1561 w 57784"/>
              <a:gd name="T15" fmla="*/ 5511 h 57785"/>
              <a:gd name="T16" fmla="*/ 2677 w 57784"/>
              <a:gd name="T17" fmla="*/ 5835 h 57785"/>
              <a:gd name="T18" fmla="*/ 3792 w 57784"/>
              <a:gd name="T19" fmla="*/ 5710 h 57785"/>
              <a:gd name="T20" fmla="*/ 4779 w 57784"/>
              <a:gd name="T21" fmla="*/ 5176 h 57785"/>
              <a:gd name="T22" fmla="*/ 5512 w 57784"/>
              <a:gd name="T23" fmla="*/ 4273 h 57785"/>
              <a:gd name="T24" fmla="*/ 5836 w 57784"/>
              <a:gd name="T25" fmla="*/ 3158 h 57785"/>
              <a:gd name="T26" fmla="*/ 5711 w 57784"/>
              <a:gd name="T27" fmla="*/ 2043 h 57785"/>
              <a:gd name="T28" fmla="*/ 5177 w 57784"/>
              <a:gd name="T29" fmla="*/ 1055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6" name="bk object 69"/>
          <p:cNvSpPr>
            <a:spLocks/>
          </p:cNvSpPr>
          <p:nvPr/>
        </p:nvSpPr>
        <p:spPr bwMode="auto">
          <a:xfrm>
            <a:off x="8445500" y="2423585"/>
            <a:ext cx="33867" cy="35983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8 h 57785"/>
              <a:gd name="T6" fmla="*/ 270 w 57784"/>
              <a:gd name="T7" fmla="*/ 1560 h 57785"/>
              <a:gd name="T8" fmla="*/ 0 w 57784"/>
              <a:gd name="T9" fmla="*/ 2676 h 57785"/>
              <a:gd name="T10" fmla="*/ 104 w 57784"/>
              <a:gd name="T11" fmla="*/ 3791 h 57785"/>
              <a:gd name="T12" fmla="*/ 549 w 57784"/>
              <a:gd name="T13" fmla="*/ 4778 h 57785"/>
              <a:gd name="T14" fmla="*/ 1302 w 57784"/>
              <a:gd name="T15" fmla="*/ 5510 h 57785"/>
              <a:gd name="T16" fmla="*/ 2232 w 57784"/>
              <a:gd name="T17" fmla="*/ 5834 h 57785"/>
              <a:gd name="T18" fmla="*/ 3162 w 57784"/>
              <a:gd name="T19" fmla="*/ 5709 h 57785"/>
              <a:gd name="T20" fmla="*/ 3985 w 57784"/>
              <a:gd name="T21" fmla="*/ 5176 h 57785"/>
              <a:gd name="T22" fmla="*/ 4595 w 57784"/>
              <a:gd name="T23" fmla="*/ 4273 h 57785"/>
              <a:gd name="T24" fmla="*/ 4865 w 57784"/>
              <a:gd name="T25" fmla="*/ 3157 h 57785"/>
              <a:gd name="T26" fmla="*/ 4761 w 57784"/>
              <a:gd name="T27" fmla="*/ 2042 h 57785"/>
              <a:gd name="T28" fmla="*/ 4316 w 57784"/>
              <a:gd name="T29" fmla="*/ 1055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7" name="bk object 70"/>
          <p:cNvSpPr>
            <a:spLocks/>
          </p:cNvSpPr>
          <p:nvPr/>
        </p:nvSpPr>
        <p:spPr bwMode="auto">
          <a:xfrm>
            <a:off x="110067" y="2383367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9 w 57785"/>
              <a:gd name="T13" fmla="*/ 3985 h 57785"/>
              <a:gd name="T14" fmla="*/ 1561 w 57785"/>
              <a:gd name="T15" fmla="*/ 4595 h 57785"/>
              <a:gd name="T16" fmla="*/ 2678 w 57785"/>
              <a:gd name="T17" fmla="*/ 4865 h 57785"/>
              <a:gd name="T18" fmla="*/ 3792 w 57785"/>
              <a:gd name="T19" fmla="*/ 4761 h 57785"/>
              <a:gd name="T20" fmla="*/ 4779 w 57785"/>
              <a:gd name="T21" fmla="*/ 4316 h 57785"/>
              <a:gd name="T22" fmla="*/ 5512 w 57785"/>
              <a:gd name="T23" fmla="*/ 3563 h 57785"/>
              <a:gd name="T24" fmla="*/ 5836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8" name="bk object 71"/>
          <p:cNvSpPr>
            <a:spLocks/>
          </p:cNvSpPr>
          <p:nvPr/>
        </p:nvSpPr>
        <p:spPr bwMode="auto">
          <a:xfrm>
            <a:off x="497418" y="2489200"/>
            <a:ext cx="35983" cy="35984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5 w 57784"/>
              <a:gd name="T5" fmla="*/ 659 h 57785"/>
              <a:gd name="T6" fmla="*/ 324 w 57784"/>
              <a:gd name="T7" fmla="*/ 1561 h 57785"/>
              <a:gd name="T8" fmla="*/ 0 w 57784"/>
              <a:gd name="T9" fmla="*/ 2678 h 57785"/>
              <a:gd name="T10" fmla="*/ 125 w 57784"/>
              <a:gd name="T11" fmla="*/ 3792 h 57785"/>
              <a:gd name="T12" fmla="*/ 659 w 57784"/>
              <a:gd name="T13" fmla="*/ 4779 h 57785"/>
              <a:gd name="T14" fmla="*/ 1561 w 57784"/>
              <a:gd name="T15" fmla="*/ 5512 h 57785"/>
              <a:gd name="T16" fmla="*/ 2677 w 57784"/>
              <a:gd name="T17" fmla="*/ 5836 h 57785"/>
              <a:gd name="T18" fmla="*/ 3792 w 57784"/>
              <a:gd name="T19" fmla="*/ 5711 h 57785"/>
              <a:gd name="T20" fmla="*/ 4779 w 57784"/>
              <a:gd name="T21" fmla="*/ 5177 h 57785"/>
              <a:gd name="T22" fmla="*/ 5511 w 57784"/>
              <a:gd name="T23" fmla="*/ 4274 h 57785"/>
              <a:gd name="T24" fmla="*/ 5835 w 57784"/>
              <a:gd name="T25" fmla="*/ 3158 h 57785"/>
              <a:gd name="T26" fmla="*/ 5710 w 57784"/>
              <a:gd name="T27" fmla="*/ 2042 h 57785"/>
              <a:gd name="T28" fmla="*/ 5177 w 57784"/>
              <a:gd name="T29" fmla="*/ 1056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9" name="bk object 72"/>
          <p:cNvSpPr>
            <a:spLocks/>
          </p:cNvSpPr>
          <p:nvPr/>
        </p:nvSpPr>
        <p:spPr bwMode="auto">
          <a:xfrm>
            <a:off x="903818" y="2595033"/>
            <a:ext cx="35983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5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4 h 57785"/>
              <a:gd name="T14" fmla="*/ 1561 w 57784"/>
              <a:gd name="T15" fmla="*/ 4595 h 57785"/>
              <a:gd name="T16" fmla="*/ 2677 w 57784"/>
              <a:gd name="T17" fmla="*/ 4865 h 57785"/>
              <a:gd name="T18" fmla="*/ 3792 w 57784"/>
              <a:gd name="T19" fmla="*/ 4761 h 57785"/>
              <a:gd name="T20" fmla="*/ 4779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0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3" y="20053"/>
                </a:lnTo>
                <a:lnTo>
                  <a:pt x="50814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0" name="bk object 73"/>
          <p:cNvSpPr>
            <a:spLocks/>
          </p:cNvSpPr>
          <p:nvPr/>
        </p:nvSpPr>
        <p:spPr bwMode="auto">
          <a:xfrm>
            <a:off x="1329267" y="2694518"/>
            <a:ext cx="33867" cy="35983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8 h 57785"/>
              <a:gd name="T6" fmla="*/ 270 w 57785"/>
              <a:gd name="T7" fmla="*/ 1561 h 57785"/>
              <a:gd name="T8" fmla="*/ 0 w 57785"/>
              <a:gd name="T9" fmla="*/ 2677 h 57785"/>
              <a:gd name="T10" fmla="*/ 104 w 57785"/>
              <a:gd name="T11" fmla="*/ 3792 h 57785"/>
              <a:gd name="T12" fmla="*/ 549 w 57785"/>
              <a:gd name="T13" fmla="*/ 4779 h 57785"/>
              <a:gd name="T14" fmla="*/ 1302 w 57785"/>
              <a:gd name="T15" fmla="*/ 5510 h 57785"/>
              <a:gd name="T16" fmla="*/ 2232 w 57785"/>
              <a:gd name="T17" fmla="*/ 5834 h 57785"/>
              <a:gd name="T18" fmla="*/ 3162 w 57785"/>
              <a:gd name="T19" fmla="*/ 5709 h 57785"/>
              <a:gd name="T20" fmla="*/ 3985 w 57785"/>
              <a:gd name="T21" fmla="*/ 5176 h 57785"/>
              <a:gd name="T22" fmla="*/ 4595 w 57785"/>
              <a:gd name="T23" fmla="*/ 4273 h 57785"/>
              <a:gd name="T24" fmla="*/ 4865 w 57785"/>
              <a:gd name="T25" fmla="*/ 3158 h 57785"/>
              <a:gd name="T26" fmla="*/ 4761 w 57785"/>
              <a:gd name="T27" fmla="*/ 2043 h 57785"/>
              <a:gd name="T28" fmla="*/ 4316 w 57785"/>
              <a:gd name="T29" fmla="*/ 1056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1" name="bk object 74"/>
          <p:cNvSpPr>
            <a:spLocks/>
          </p:cNvSpPr>
          <p:nvPr/>
        </p:nvSpPr>
        <p:spPr bwMode="auto">
          <a:xfrm>
            <a:off x="1773767" y="2791885"/>
            <a:ext cx="33867" cy="35983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8 h 57785"/>
              <a:gd name="T6" fmla="*/ 270 w 57785"/>
              <a:gd name="T7" fmla="*/ 1561 h 57785"/>
              <a:gd name="T8" fmla="*/ 0 w 57785"/>
              <a:gd name="T9" fmla="*/ 2677 h 57785"/>
              <a:gd name="T10" fmla="*/ 104 w 57785"/>
              <a:gd name="T11" fmla="*/ 3792 h 57785"/>
              <a:gd name="T12" fmla="*/ 549 w 57785"/>
              <a:gd name="T13" fmla="*/ 4779 h 57785"/>
              <a:gd name="T14" fmla="*/ 1302 w 57785"/>
              <a:gd name="T15" fmla="*/ 5511 h 57785"/>
              <a:gd name="T16" fmla="*/ 2232 w 57785"/>
              <a:gd name="T17" fmla="*/ 5835 h 57785"/>
              <a:gd name="T18" fmla="*/ 3162 w 57785"/>
              <a:gd name="T19" fmla="*/ 5710 h 57785"/>
              <a:gd name="T20" fmla="*/ 3985 w 57785"/>
              <a:gd name="T21" fmla="*/ 5176 h 57785"/>
              <a:gd name="T22" fmla="*/ 4595 w 57785"/>
              <a:gd name="T23" fmla="*/ 4274 h 57785"/>
              <a:gd name="T24" fmla="*/ 4865 w 57785"/>
              <a:gd name="T25" fmla="*/ 3158 h 57785"/>
              <a:gd name="T26" fmla="*/ 4761 w 57785"/>
              <a:gd name="T27" fmla="*/ 2043 h 57785"/>
              <a:gd name="T28" fmla="*/ 4316 w 57785"/>
              <a:gd name="T29" fmla="*/ 1055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1001"/>
                </a:lnTo>
                <a:lnTo>
                  <a:pt x="56061" y="20054"/>
                </a:lnTo>
                <a:lnTo>
                  <a:pt x="50819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2" name="bk object 75"/>
          <p:cNvSpPr>
            <a:spLocks/>
          </p:cNvSpPr>
          <p:nvPr/>
        </p:nvSpPr>
        <p:spPr bwMode="auto">
          <a:xfrm>
            <a:off x="2237318" y="2887133"/>
            <a:ext cx="35983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5 w 57785"/>
              <a:gd name="T5" fmla="*/ 659 h 57785"/>
              <a:gd name="T6" fmla="*/ 324 w 57785"/>
              <a:gd name="T7" fmla="*/ 1561 h 57785"/>
              <a:gd name="T8" fmla="*/ 0 w 57785"/>
              <a:gd name="T9" fmla="*/ 2678 h 57785"/>
              <a:gd name="T10" fmla="*/ 125 w 57785"/>
              <a:gd name="T11" fmla="*/ 3792 h 57785"/>
              <a:gd name="T12" fmla="*/ 658 w 57785"/>
              <a:gd name="T13" fmla="*/ 4779 h 57785"/>
              <a:gd name="T14" fmla="*/ 1561 w 57785"/>
              <a:gd name="T15" fmla="*/ 5512 h 57785"/>
              <a:gd name="T16" fmla="*/ 2677 w 57785"/>
              <a:gd name="T17" fmla="*/ 5836 h 57785"/>
              <a:gd name="T18" fmla="*/ 3792 w 57785"/>
              <a:gd name="T19" fmla="*/ 5711 h 57785"/>
              <a:gd name="T20" fmla="*/ 4779 w 57785"/>
              <a:gd name="T21" fmla="*/ 5177 h 57785"/>
              <a:gd name="T22" fmla="*/ 5511 w 57785"/>
              <a:gd name="T23" fmla="*/ 4274 h 57785"/>
              <a:gd name="T24" fmla="*/ 5835 w 57785"/>
              <a:gd name="T25" fmla="*/ 3158 h 57785"/>
              <a:gd name="T26" fmla="*/ 5710 w 57785"/>
              <a:gd name="T27" fmla="*/ 2042 h 57785"/>
              <a:gd name="T28" fmla="*/ 5176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3" name="bk object 76"/>
          <p:cNvSpPr>
            <a:spLocks/>
          </p:cNvSpPr>
          <p:nvPr/>
        </p:nvSpPr>
        <p:spPr bwMode="auto">
          <a:xfrm>
            <a:off x="2726267" y="2984500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2 h 57785"/>
              <a:gd name="T8" fmla="*/ 0 w 57785"/>
              <a:gd name="T9" fmla="*/ 2232 h 57785"/>
              <a:gd name="T10" fmla="*/ 104 w 57785"/>
              <a:gd name="T11" fmla="*/ 3162 h 57785"/>
              <a:gd name="T12" fmla="*/ 549 w 57785"/>
              <a:gd name="T13" fmla="*/ 3985 h 57785"/>
              <a:gd name="T14" fmla="*/ 1302 w 57785"/>
              <a:gd name="T15" fmla="*/ 4595 h 57785"/>
              <a:gd name="T16" fmla="*/ 2232 w 57785"/>
              <a:gd name="T17" fmla="*/ 4865 h 57785"/>
              <a:gd name="T18" fmla="*/ 3162 w 57785"/>
              <a:gd name="T19" fmla="*/ 4761 h 57785"/>
              <a:gd name="T20" fmla="*/ 3985 w 57785"/>
              <a:gd name="T21" fmla="*/ 4316 h 57785"/>
              <a:gd name="T22" fmla="*/ 4595 w 57785"/>
              <a:gd name="T23" fmla="*/ 3563 h 57785"/>
              <a:gd name="T24" fmla="*/ 4865 w 57785"/>
              <a:gd name="T25" fmla="*/ 2633 h 57785"/>
              <a:gd name="T26" fmla="*/ 4761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4" name="bk object 77"/>
          <p:cNvSpPr>
            <a:spLocks/>
          </p:cNvSpPr>
          <p:nvPr/>
        </p:nvSpPr>
        <p:spPr bwMode="auto">
          <a:xfrm>
            <a:off x="3234267" y="3079751"/>
            <a:ext cx="35984" cy="35983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6 w 57785"/>
              <a:gd name="T5" fmla="*/ 658 h 57785"/>
              <a:gd name="T6" fmla="*/ 324 w 57785"/>
              <a:gd name="T7" fmla="*/ 1561 h 57785"/>
              <a:gd name="T8" fmla="*/ 0 w 57785"/>
              <a:gd name="T9" fmla="*/ 2677 h 57785"/>
              <a:gd name="T10" fmla="*/ 125 w 57785"/>
              <a:gd name="T11" fmla="*/ 3792 h 57785"/>
              <a:gd name="T12" fmla="*/ 659 w 57785"/>
              <a:gd name="T13" fmla="*/ 4779 h 57785"/>
              <a:gd name="T14" fmla="*/ 1561 w 57785"/>
              <a:gd name="T15" fmla="*/ 5511 h 57785"/>
              <a:gd name="T16" fmla="*/ 2678 w 57785"/>
              <a:gd name="T17" fmla="*/ 5835 h 57785"/>
              <a:gd name="T18" fmla="*/ 3793 w 57785"/>
              <a:gd name="T19" fmla="*/ 5710 h 57785"/>
              <a:gd name="T20" fmla="*/ 4780 w 57785"/>
              <a:gd name="T21" fmla="*/ 5176 h 57785"/>
              <a:gd name="T22" fmla="*/ 5512 w 57785"/>
              <a:gd name="T23" fmla="*/ 4274 h 57785"/>
              <a:gd name="T24" fmla="*/ 5836 w 57785"/>
              <a:gd name="T25" fmla="*/ 3158 h 57785"/>
              <a:gd name="T26" fmla="*/ 5711 w 57785"/>
              <a:gd name="T27" fmla="*/ 2042 h 57785"/>
              <a:gd name="T28" fmla="*/ 5177 w 57785"/>
              <a:gd name="T29" fmla="*/ 1055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5" name="bk object 78"/>
          <p:cNvSpPr>
            <a:spLocks/>
          </p:cNvSpPr>
          <p:nvPr/>
        </p:nvSpPr>
        <p:spPr bwMode="auto">
          <a:xfrm>
            <a:off x="3763433" y="3177117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9 w 57785"/>
              <a:gd name="T13" fmla="*/ 3985 h 57785"/>
              <a:gd name="T14" fmla="*/ 1561 w 57785"/>
              <a:gd name="T15" fmla="*/ 4595 h 57785"/>
              <a:gd name="T16" fmla="*/ 2678 w 57785"/>
              <a:gd name="T17" fmla="*/ 4865 h 57785"/>
              <a:gd name="T18" fmla="*/ 3792 w 57785"/>
              <a:gd name="T19" fmla="*/ 4761 h 57785"/>
              <a:gd name="T20" fmla="*/ 4779 w 57785"/>
              <a:gd name="T21" fmla="*/ 4316 h 57785"/>
              <a:gd name="T22" fmla="*/ 5512 w 57785"/>
              <a:gd name="T23" fmla="*/ 3563 h 57785"/>
              <a:gd name="T24" fmla="*/ 5836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6" name="bk object 79"/>
          <p:cNvSpPr>
            <a:spLocks/>
          </p:cNvSpPr>
          <p:nvPr/>
        </p:nvSpPr>
        <p:spPr bwMode="auto">
          <a:xfrm>
            <a:off x="4311651" y="3272367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1 h 57785"/>
              <a:gd name="T8" fmla="*/ 0 w 57784"/>
              <a:gd name="T9" fmla="*/ 2231 h 57785"/>
              <a:gd name="T10" fmla="*/ 104 w 57784"/>
              <a:gd name="T11" fmla="*/ 3161 h 57785"/>
              <a:gd name="T12" fmla="*/ 549 w 57784"/>
              <a:gd name="T13" fmla="*/ 3984 h 57785"/>
              <a:gd name="T14" fmla="*/ 1302 w 57784"/>
              <a:gd name="T15" fmla="*/ 4594 h 57785"/>
              <a:gd name="T16" fmla="*/ 2232 w 57784"/>
              <a:gd name="T17" fmla="*/ 4864 h 57785"/>
              <a:gd name="T18" fmla="*/ 3162 w 57784"/>
              <a:gd name="T19" fmla="*/ 4760 h 57785"/>
              <a:gd name="T20" fmla="*/ 3985 w 57784"/>
              <a:gd name="T21" fmla="*/ 4315 h 57785"/>
              <a:gd name="T22" fmla="*/ 4595 w 57784"/>
              <a:gd name="T23" fmla="*/ 3562 h 57785"/>
              <a:gd name="T24" fmla="*/ 4865 w 57784"/>
              <a:gd name="T25" fmla="*/ 2632 h 57785"/>
              <a:gd name="T26" fmla="*/ 4761 w 57784"/>
              <a:gd name="T27" fmla="*/ 1702 h 57785"/>
              <a:gd name="T28" fmla="*/ 4316 w 57784"/>
              <a:gd name="T29" fmla="*/ 880 h 57785"/>
              <a:gd name="T30" fmla="*/ 3563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1000" y="0"/>
                </a:moveTo>
                <a:lnTo>
                  <a:pt x="20053" y="1222"/>
                </a:lnTo>
                <a:lnTo>
                  <a:pt x="10362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5"/>
                </a:lnTo>
                <a:lnTo>
                  <a:pt x="37229" y="56050"/>
                </a:lnTo>
                <a:lnTo>
                  <a:pt x="46917" y="50809"/>
                </a:lnTo>
                <a:lnTo>
                  <a:pt x="54099" y="41944"/>
                </a:lnTo>
                <a:lnTo>
                  <a:pt x="57279" y="30991"/>
                </a:lnTo>
                <a:lnTo>
                  <a:pt x="56055" y="20045"/>
                </a:lnTo>
                <a:lnTo>
                  <a:pt x="50817" y="10358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7" name="bk object 80"/>
          <p:cNvSpPr>
            <a:spLocks/>
          </p:cNvSpPr>
          <p:nvPr/>
        </p:nvSpPr>
        <p:spPr bwMode="auto">
          <a:xfrm>
            <a:off x="4872567" y="3361267"/>
            <a:ext cx="35984" cy="35984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6 w 57784"/>
              <a:gd name="T5" fmla="*/ 659 h 57785"/>
              <a:gd name="T6" fmla="*/ 324 w 57784"/>
              <a:gd name="T7" fmla="*/ 1561 h 57785"/>
              <a:gd name="T8" fmla="*/ 0 w 57784"/>
              <a:gd name="T9" fmla="*/ 2678 h 57785"/>
              <a:gd name="T10" fmla="*/ 125 w 57784"/>
              <a:gd name="T11" fmla="*/ 3792 h 57785"/>
              <a:gd name="T12" fmla="*/ 659 w 57784"/>
              <a:gd name="T13" fmla="*/ 4780 h 57785"/>
              <a:gd name="T14" fmla="*/ 1561 w 57784"/>
              <a:gd name="T15" fmla="*/ 5511 h 57785"/>
              <a:gd name="T16" fmla="*/ 2678 w 57784"/>
              <a:gd name="T17" fmla="*/ 5835 h 57785"/>
              <a:gd name="T18" fmla="*/ 3792 w 57784"/>
              <a:gd name="T19" fmla="*/ 5711 h 57785"/>
              <a:gd name="T20" fmla="*/ 4780 w 57784"/>
              <a:gd name="T21" fmla="*/ 5177 h 57785"/>
              <a:gd name="T22" fmla="*/ 5512 w 57784"/>
              <a:gd name="T23" fmla="*/ 4274 h 57785"/>
              <a:gd name="T24" fmla="*/ 5836 w 57784"/>
              <a:gd name="T25" fmla="*/ 3158 h 57785"/>
              <a:gd name="T26" fmla="*/ 5711 w 57784"/>
              <a:gd name="T27" fmla="*/ 2043 h 57785"/>
              <a:gd name="T28" fmla="*/ 5177 w 57784"/>
              <a:gd name="T29" fmla="*/ 1056 h 57785"/>
              <a:gd name="T30" fmla="*/ 4273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6" y="20053"/>
                </a:lnTo>
                <a:lnTo>
                  <a:pt x="50814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8" name="bk object 81"/>
          <p:cNvSpPr>
            <a:spLocks/>
          </p:cNvSpPr>
          <p:nvPr/>
        </p:nvSpPr>
        <p:spPr bwMode="auto">
          <a:xfrm>
            <a:off x="5444067" y="3437466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1 h 57785"/>
              <a:gd name="T8" fmla="*/ 0 w 57784"/>
              <a:gd name="T9" fmla="*/ 2232 h 57785"/>
              <a:gd name="T10" fmla="*/ 125 w 57784"/>
              <a:gd name="T11" fmla="*/ 3161 h 57785"/>
              <a:gd name="T12" fmla="*/ 659 w 57784"/>
              <a:gd name="T13" fmla="*/ 3984 h 57785"/>
              <a:gd name="T14" fmla="*/ 1561 w 57784"/>
              <a:gd name="T15" fmla="*/ 4594 h 57785"/>
              <a:gd name="T16" fmla="*/ 2678 w 57784"/>
              <a:gd name="T17" fmla="*/ 4864 h 57785"/>
              <a:gd name="T18" fmla="*/ 3793 w 57784"/>
              <a:gd name="T19" fmla="*/ 4760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9" name="bk object 82"/>
          <p:cNvSpPr>
            <a:spLocks/>
          </p:cNvSpPr>
          <p:nvPr/>
        </p:nvSpPr>
        <p:spPr bwMode="auto">
          <a:xfrm>
            <a:off x="6017685" y="3486151"/>
            <a:ext cx="35983" cy="35983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5 w 57784"/>
              <a:gd name="T5" fmla="*/ 658 h 57785"/>
              <a:gd name="T6" fmla="*/ 324 w 57784"/>
              <a:gd name="T7" fmla="*/ 1561 h 57785"/>
              <a:gd name="T8" fmla="*/ 0 w 57784"/>
              <a:gd name="T9" fmla="*/ 2677 h 57785"/>
              <a:gd name="T10" fmla="*/ 125 w 57784"/>
              <a:gd name="T11" fmla="*/ 3792 h 57785"/>
              <a:gd name="T12" fmla="*/ 659 w 57784"/>
              <a:gd name="T13" fmla="*/ 4779 h 57785"/>
              <a:gd name="T14" fmla="*/ 1561 w 57784"/>
              <a:gd name="T15" fmla="*/ 5510 h 57785"/>
              <a:gd name="T16" fmla="*/ 2677 w 57784"/>
              <a:gd name="T17" fmla="*/ 5835 h 57785"/>
              <a:gd name="T18" fmla="*/ 3793 w 57784"/>
              <a:gd name="T19" fmla="*/ 5710 h 57785"/>
              <a:gd name="T20" fmla="*/ 4780 w 57784"/>
              <a:gd name="T21" fmla="*/ 5176 h 57785"/>
              <a:gd name="T22" fmla="*/ 5511 w 57784"/>
              <a:gd name="T23" fmla="*/ 4273 h 57785"/>
              <a:gd name="T24" fmla="*/ 5835 w 57784"/>
              <a:gd name="T25" fmla="*/ 3158 h 57785"/>
              <a:gd name="T26" fmla="*/ 5710 w 57784"/>
              <a:gd name="T27" fmla="*/ 2043 h 57785"/>
              <a:gd name="T28" fmla="*/ 5177 w 57784"/>
              <a:gd name="T29" fmla="*/ 1055 h 57785"/>
              <a:gd name="T30" fmla="*/ 4274 w 57784"/>
              <a:gd name="T31" fmla="*/ 323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0" name="bk object 83"/>
          <p:cNvSpPr>
            <a:spLocks/>
          </p:cNvSpPr>
          <p:nvPr/>
        </p:nvSpPr>
        <p:spPr bwMode="auto">
          <a:xfrm>
            <a:off x="6584951" y="3500967"/>
            <a:ext cx="35983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5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7 w 57784"/>
              <a:gd name="T17" fmla="*/ 4865 h 57785"/>
              <a:gd name="T18" fmla="*/ 3792 w 57784"/>
              <a:gd name="T19" fmla="*/ 4761 h 57785"/>
              <a:gd name="T20" fmla="*/ 4779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0 w 57784"/>
              <a:gd name="T27" fmla="*/ 1704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1" name="bk object 84"/>
          <p:cNvSpPr>
            <a:spLocks/>
          </p:cNvSpPr>
          <p:nvPr/>
        </p:nvSpPr>
        <p:spPr bwMode="auto">
          <a:xfrm>
            <a:off x="7137400" y="3467100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3 h 57785"/>
              <a:gd name="T12" fmla="*/ 549 w 57784"/>
              <a:gd name="T13" fmla="*/ 4780 h 57785"/>
              <a:gd name="T14" fmla="*/ 1302 w 57784"/>
              <a:gd name="T15" fmla="*/ 5512 h 57785"/>
              <a:gd name="T16" fmla="*/ 2232 w 57784"/>
              <a:gd name="T17" fmla="*/ 5836 h 57785"/>
              <a:gd name="T18" fmla="*/ 3162 w 57784"/>
              <a:gd name="T19" fmla="*/ 5711 h 57785"/>
              <a:gd name="T20" fmla="*/ 3985 w 57784"/>
              <a:gd name="T21" fmla="*/ 5177 h 57785"/>
              <a:gd name="T22" fmla="*/ 4595 w 57784"/>
              <a:gd name="T23" fmla="*/ 4274 h 57785"/>
              <a:gd name="T24" fmla="*/ 4865 w 57784"/>
              <a:gd name="T25" fmla="*/ 3158 h 57785"/>
              <a:gd name="T26" fmla="*/ 4761 w 57784"/>
              <a:gd name="T27" fmla="*/ 2042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2" name="bk object 85"/>
          <p:cNvSpPr>
            <a:spLocks/>
          </p:cNvSpPr>
          <p:nvPr/>
        </p:nvSpPr>
        <p:spPr bwMode="auto">
          <a:xfrm>
            <a:off x="7662333" y="3384551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8 w 57784"/>
              <a:gd name="T17" fmla="*/ 4865 h 57785"/>
              <a:gd name="T18" fmla="*/ 3793 w 57784"/>
              <a:gd name="T19" fmla="*/ 4761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3" name="bk object 86"/>
          <p:cNvSpPr>
            <a:spLocks/>
          </p:cNvSpPr>
          <p:nvPr/>
        </p:nvSpPr>
        <p:spPr bwMode="auto">
          <a:xfrm>
            <a:off x="8157633" y="3246967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9 w 57784"/>
              <a:gd name="T13" fmla="*/ 3985 h 57785"/>
              <a:gd name="T14" fmla="*/ 1302 w 57784"/>
              <a:gd name="T15" fmla="*/ 4595 h 57785"/>
              <a:gd name="T16" fmla="*/ 2233 w 57784"/>
              <a:gd name="T17" fmla="*/ 4865 h 57785"/>
              <a:gd name="T18" fmla="*/ 3162 w 57784"/>
              <a:gd name="T19" fmla="*/ 4761 h 57785"/>
              <a:gd name="T20" fmla="*/ 3985 w 57784"/>
              <a:gd name="T21" fmla="*/ 4316 h 57785"/>
              <a:gd name="T22" fmla="*/ 4595 w 57784"/>
              <a:gd name="T23" fmla="*/ 3563 h 57785"/>
              <a:gd name="T24" fmla="*/ 4865 w 57784"/>
              <a:gd name="T25" fmla="*/ 2633 h 57785"/>
              <a:gd name="T26" fmla="*/ 4761 w 57784"/>
              <a:gd name="T27" fmla="*/ 1703 h 57785"/>
              <a:gd name="T28" fmla="*/ 4316 w 57784"/>
              <a:gd name="T29" fmla="*/ 880 h 57785"/>
              <a:gd name="T30" fmla="*/ 3564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4" name="bk object 87"/>
          <p:cNvSpPr>
            <a:spLocks/>
          </p:cNvSpPr>
          <p:nvPr/>
        </p:nvSpPr>
        <p:spPr bwMode="auto">
          <a:xfrm>
            <a:off x="8614833" y="3056467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9 w 57784"/>
              <a:gd name="T13" fmla="*/ 3985 h 57785"/>
              <a:gd name="T14" fmla="*/ 1302 w 57784"/>
              <a:gd name="T15" fmla="*/ 4595 h 57785"/>
              <a:gd name="T16" fmla="*/ 2233 w 57784"/>
              <a:gd name="T17" fmla="*/ 4865 h 57785"/>
              <a:gd name="T18" fmla="*/ 3162 w 57784"/>
              <a:gd name="T19" fmla="*/ 4761 h 57785"/>
              <a:gd name="T20" fmla="*/ 3985 w 57784"/>
              <a:gd name="T21" fmla="*/ 4316 h 57785"/>
              <a:gd name="T22" fmla="*/ 4595 w 57784"/>
              <a:gd name="T23" fmla="*/ 3563 h 57785"/>
              <a:gd name="T24" fmla="*/ 4865 w 57784"/>
              <a:gd name="T25" fmla="*/ 2633 h 57785"/>
              <a:gd name="T26" fmla="*/ 4761 w 57784"/>
              <a:gd name="T27" fmla="*/ 1703 h 57785"/>
              <a:gd name="T28" fmla="*/ 4316 w 57784"/>
              <a:gd name="T29" fmla="*/ 880 h 57785"/>
              <a:gd name="T30" fmla="*/ 3564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5" name="bk object 88"/>
          <p:cNvSpPr>
            <a:spLocks/>
          </p:cNvSpPr>
          <p:nvPr/>
        </p:nvSpPr>
        <p:spPr bwMode="auto">
          <a:xfrm>
            <a:off x="9031817" y="2810933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2 h 57785"/>
              <a:gd name="T12" fmla="*/ 549 w 57784"/>
              <a:gd name="T13" fmla="*/ 4779 h 57785"/>
              <a:gd name="T14" fmla="*/ 1302 w 57784"/>
              <a:gd name="T15" fmla="*/ 5512 h 57785"/>
              <a:gd name="T16" fmla="*/ 2233 w 57784"/>
              <a:gd name="T17" fmla="*/ 5836 h 57785"/>
              <a:gd name="T18" fmla="*/ 3162 w 57784"/>
              <a:gd name="T19" fmla="*/ 5711 h 57785"/>
              <a:gd name="T20" fmla="*/ 3985 w 57784"/>
              <a:gd name="T21" fmla="*/ 5177 h 57785"/>
              <a:gd name="T22" fmla="*/ 4595 w 57784"/>
              <a:gd name="T23" fmla="*/ 4274 h 57785"/>
              <a:gd name="T24" fmla="*/ 4865 w 57784"/>
              <a:gd name="T25" fmla="*/ 3158 h 57785"/>
              <a:gd name="T26" fmla="*/ 4761 w 57784"/>
              <a:gd name="T27" fmla="*/ 2042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6" name="bk object 89"/>
          <p:cNvSpPr>
            <a:spLocks/>
          </p:cNvSpPr>
          <p:nvPr/>
        </p:nvSpPr>
        <p:spPr bwMode="auto">
          <a:xfrm>
            <a:off x="9406467" y="2516717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8 w 57784"/>
              <a:gd name="T17" fmla="*/ 4865 h 57785"/>
              <a:gd name="T18" fmla="*/ 3792 w 57784"/>
              <a:gd name="T19" fmla="*/ 4761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7" name="bk object 90"/>
          <p:cNvSpPr>
            <a:spLocks/>
          </p:cNvSpPr>
          <p:nvPr/>
        </p:nvSpPr>
        <p:spPr bwMode="auto">
          <a:xfrm>
            <a:off x="177800" y="2516718"/>
            <a:ext cx="35984" cy="35983"/>
          </a:xfrm>
          <a:custGeom>
            <a:avLst/>
            <a:gdLst>
              <a:gd name="T0" fmla="*/ 3158 w 57785"/>
              <a:gd name="T1" fmla="*/ 0 h 57785"/>
              <a:gd name="T2" fmla="*/ 2043 w 57785"/>
              <a:gd name="T3" fmla="*/ 125 h 57785"/>
              <a:gd name="T4" fmla="*/ 1056 w 57785"/>
              <a:gd name="T5" fmla="*/ 658 h 57785"/>
              <a:gd name="T6" fmla="*/ 324 w 57785"/>
              <a:gd name="T7" fmla="*/ 1561 h 57785"/>
              <a:gd name="T8" fmla="*/ 0 w 57785"/>
              <a:gd name="T9" fmla="*/ 2677 h 57785"/>
              <a:gd name="T10" fmla="*/ 125 w 57785"/>
              <a:gd name="T11" fmla="*/ 3792 h 57785"/>
              <a:gd name="T12" fmla="*/ 659 w 57785"/>
              <a:gd name="T13" fmla="*/ 4779 h 57785"/>
              <a:gd name="T14" fmla="*/ 1561 w 57785"/>
              <a:gd name="T15" fmla="*/ 5511 h 57785"/>
              <a:gd name="T16" fmla="*/ 2678 w 57785"/>
              <a:gd name="T17" fmla="*/ 5835 h 57785"/>
              <a:gd name="T18" fmla="*/ 3793 w 57785"/>
              <a:gd name="T19" fmla="*/ 5710 h 57785"/>
              <a:gd name="T20" fmla="*/ 4780 w 57785"/>
              <a:gd name="T21" fmla="*/ 5176 h 57785"/>
              <a:gd name="T22" fmla="*/ 5512 w 57785"/>
              <a:gd name="T23" fmla="*/ 4274 h 57785"/>
              <a:gd name="T24" fmla="*/ 5836 w 57785"/>
              <a:gd name="T25" fmla="*/ 3158 h 57785"/>
              <a:gd name="T26" fmla="*/ 5711 w 57785"/>
              <a:gd name="T27" fmla="*/ 2042 h 57785"/>
              <a:gd name="T28" fmla="*/ 5177 w 57785"/>
              <a:gd name="T29" fmla="*/ 1055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8" name="bk object 91"/>
          <p:cNvSpPr>
            <a:spLocks/>
          </p:cNvSpPr>
          <p:nvPr/>
        </p:nvSpPr>
        <p:spPr bwMode="auto">
          <a:xfrm>
            <a:off x="550333" y="2635251"/>
            <a:ext cx="35984" cy="35983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6 w 57784"/>
              <a:gd name="T5" fmla="*/ 658 h 57785"/>
              <a:gd name="T6" fmla="*/ 324 w 57784"/>
              <a:gd name="T7" fmla="*/ 1560 h 57785"/>
              <a:gd name="T8" fmla="*/ 0 w 57784"/>
              <a:gd name="T9" fmla="*/ 2676 h 57785"/>
              <a:gd name="T10" fmla="*/ 125 w 57784"/>
              <a:gd name="T11" fmla="*/ 3791 h 57785"/>
              <a:gd name="T12" fmla="*/ 659 w 57784"/>
              <a:gd name="T13" fmla="*/ 4778 h 57785"/>
              <a:gd name="T14" fmla="*/ 1561 w 57784"/>
              <a:gd name="T15" fmla="*/ 5510 h 57785"/>
              <a:gd name="T16" fmla="*/ 2678 w 57784"/>
              <a:gd name="T17" fmla="*/ 5834 h 57785"/>
              <a:gd name="T18" fmla="*/ 3792 w 57784"/>
              <a:gd name="T19" fmla="*/ 5709 h 57785"/>
              <a:gd name="T20" fmla="*/ 4780 w 57784"/>
              <a:gd name="T21" fmla="*/ 5176 h 57785"/>
              <a:gd name="T22" fmla="*/ 5512 w 57784"/>
              <a:gd name="T23" fmla="*/ 4273 h 57785"/>
              <a:gd name="T24" fmla="*/ 5836 w 57784"/>
              <a:gd name="T25" fmla="*/ 3157 h 57785"/>
              <a:gd name="T26" fmla="*/ 5711 w 57784"/>
              <a:gd name="T27" fmla="*/ 2042 h 57785"/>
              <a:gd name="T28" fmla="*/ 5177 w 57784"/>
              <a:gd name="T29" fmla="*/ 1055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1"/>
                </a:lnTo>
                <a:lnTo>
                  <a:pt x="56057" y="20045"/>
                </a:lnTo>
                <a:lnTo>
                  <a:pt x="50818" y="1035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9" name="bk object 92"/>
          <p:cNvSpPr>
            <a:spLocks/>
          </p:cNvSpPr>
          <p:nvPr/>
        </p:nvSpPr>
        <p:spPr bwMode="auto">
          <a:xfrm>
            <a:off x="944033" y="2755900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2 h 57785"/>
              <a:gd name="T12" fmla="*/ 549 w 57784"/>
              <a:gd name="T13" fmla="*/ 4780 h 57785"/>
              <a:gd name="T14" fmla="*/ 1302 w 57784"/>
              <a:gd name="T15" fmla="*/ 5511 h 57785"/>
              <a:gd name="T16" fmla="*/ 2232 w 57784"/>
              <a:gd name="T17" fmla="*/ 5836 h 57785"/>
              <a:gd name="T18" fmla="*/ 3162 w 57784"/>
              <a:gd name="T19" fmla="*/ 5711 h 57785"/>
              <a:gd name="T20" fmla="*/ 3985 w 57784"/>
              <a:gd name="T21" fmla="*/ 5177 h 57785"/>
              <a:gd name="T22" fmla="*/ 4595 w 57784"/>
              <a:gd name="T23" fmla="*/ 4274 h 57785"/>
              <a:gd name="T24" fmla="*/ 4865 w 57784"/>
              <a:gd name="T25" fmla="*/ 3158 h 57785"/>
              <a:gd name="T26" fmla="*/ 4761 w 57784"/>
              <a:gd name="T27" fmla="*/ 2043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3" y="20053"/>
                </a:lnTo>
                <a:lnTo>
                  <a:pt x="50814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0" name="bk object 93"/>
          <p:cNvSpPr>
            <a:spLocks/>
          </p:cNvSpPr>
          <p:nvPr/>
        </p:nvSpPr>
        <p:spPr bwMode="auto">
          <a:xfrm>
            <a:off x="1356785" y="2878667"/>
            <a:ext cx="35983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5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8 w 57785"/>
              <a:gd name="T13" fmla="*/ 3985 h 57785"/>
              <a:gd name="T14" fmla="*/ 1561 w 57785"/>
              <a:gd name="T15" fmla="*/ 4595 h 57785"/>
              <a:gd name="T16" fmla="*/ 2677 w 57785"/>
              <a:gd name="T17" fmla="*/ 4865 h 57785"/>
              <a:gd name="T18" fmla="*/ 3792 w 57785"/>
              <a:gd name="T19" fmla="*/ 4761 h 57785"/>
              <a:gd name="T20" fmla="*/ 4779 w 57785"/>
              <a:gd name="T21" fmla="*/ 4316 h 57785"/>
              <a:gd name="T22" fmla="*/ 5511 w 57785"/>
              <a:gd name="T23" fmla="*/ 3563 h 57785"/>
              <a:gd name="T24" fmla="*/ 5835 w 57785"/>
              <a:gd name="T25" fmla="*/ 2633 h 57785"/>
              <a:gd name="T26" fmla="*/ 5710 w 57785"/>
              <a:gd name="T27" fmla="*/ 1704 h 57785"/>
              <a:gd name="T28" fmla="*/ 5176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1" name="bk object 94"/>
          <p:cNvSpPr>
            <a:spLocks/>
          </p:cNvSpPr>
          <p:nvPr/>
        </p:nvSpPr>
        <p:spPr bwMode="auto">
          <a:xfrm>
            <a:off x="1792817" y="2999318"/>
            <a:ext cx="33867" cy="35983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8 h 57785"/>
              <a:gd name="T6" fmla="*/ 270 w 57785"/>
              <a:gd name="T7" fmla="*/ 1561 h 57785"/>
              <a:gd name="T8" fmla="*/ 0 w 57785"/>
              <a:gd name="T9" fmla="*/ 2677 h 57785"/>
              <a:gd name="T10" fmla="*/ 104 w 57785"/>
              <a:gd name="T11" fmla="*/ 3792 h 57785"/>
              <a:gd name="T12" fmla="*/ 549 w 57785"/>
              <a:gd name="T13" fmla="*/ 4779 h 57785"/>
              <a:gd name="T14" fmla="*/ 1302 w 57785"/>
              <a:gd name="T15" fmla="*/ 5510 h 57785"/>
              <a:gd name="T16" fmla="*/ 2232 w 57785"/>
              <a:gd name="T17" fmla="*/ 5834 h 57785"/>
              <a:gd name="T18" fmla="*/ 3162 w 57785"/>
              <a:gd name="T19" fmla="*/ 5709 h 57785"/>
              <a:gd name="T20" fmla="*/ 3985 w 57785"/>
              <a:gd name="T21" fmla="*/ 5176 h 57785"/>
              <a:gd name="T22" fmla="*/ 4595 w 57785"/>
              <a:gd name="T23" fmla="*/ 4273 h 57785"/>
              <a:gd name="T24" fmla="*/ 4865 w 57785"/>
              <a:gd name="T25" fmla="*/ 3158 h 57785"/>
              <a:gd name="T26" fmla="*/ 4761 w 57785"/>
              <a:gd name="T27" fmla="*/ 2043 h 57785"/>
              <a:gd name="T28" fmla="*/ 4316 w 57785"/>
              <a:gd name="T29" fmla="*/ 1056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2" name="bk object 95"/>
          <p:cNvSpPr>
            <a:spLocks/>
          </p:cNvSpPr>
          <p:nvPr/>
        </p:nvSpPr>
        <p:spPr bwMode="auto">
          <a:xfrm>
            <a:off x="2250017" y="3122085"/>
            <a:ext cx="33867" cy="35983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4 h 57785"/>
              <a:gd name="T4" fmla="*/ 880 w 57785"/>
              <a:gd name="T5" fmla="*/ 658 h 57785"/>
              <a:gd name="T6" fmla="*/ 270 w 57785"/>
              <a:gd name="T7" fmla="*/ 1561 h 57785"/>
              <a:gd name="T8" fmla="*/ 0 w 57785"/>
              <a:gd name="T9" fmla="*/ 2677 h 57785"/>
              <a:gd name="T10" fmla="*/ 104 w 57785"/>
              <a:gd name="T11" fmla="*/ 3792 h 57785"/>
              <a:gd name="T12" fmla="*/ 549 w 57785"/>
              <a:gd name="T13" fmla="*/ 4779 h 57785"/>
              <a:gd name="T14" fmla="*/ 1302 w 57785"/>
              <a:gd name="T15" fmla="*/ 5510 h 57785"/>
              <a:gd name="T16" fmla="*/ 2232 w 57785"/>
              <a:gd name="T17" fmla="*/ 5834 h 57785"/>
              <a:gd name="T18" fmla="*/ 3162 w 57785"/>
              <a:gd name="T19" fmla="*/ 5710 h 57785"/>
              <a:gd name="T20" fmla="*/ 3985 w 57785"/>
              <a:gd name="T21" fmla="*/ 5176 h 57785"/>
              <a:gd name="T22" fmla="*/ 4595 w 57785"/>
              <a:gd name="T23" fmla="*/ 4273 h 57785"/>
              <a:gd name="T24" fmla="*/ 4865 w 57785"/>
              <a:gd name="T25" fmla="*/ 3158 h 57785"/>
              <a:gd name="T26" fmla="*/ 4761 w 57785"/>
              <a:gd name="T27" fmla="*/ 2042 h 57785"/>
              <a:gd name="T28" fmla="*/ 4316 w 57785"/>
              <a:gd name="T29" fmla="*/ 1055 h 57785"/>
              <a:gd name="T30" fmla="*/ 3563 w 57785"/>
              <a:gd name="T31" fmla="*/ 325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7"/>
                </a:lnTo>
                <a:lnTo>
                  <a:pt x="56057" y="20051"/>
                </a:lnTo>
                <a:lnTo>
                  <a:pt x="50818" y="10364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3" name="bk object 96"/>
          <p:cNvSpPr>
            <a:spLocks/>
          </p:cNvSpPr>
          <p:nvPr/>
        </p:nvSpPr>
        <p:spPr bwMode="auto">
          <a:xfrm>
            <a:off x="2730500" y="3246967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1 h 57785"/>
              <a:gd name="T8" fmla="*/ 0 w 57785"/>
              <a:gd name="T9" fmla="*/ 2231 h 57785"/>
              <a:gd name="T10" fmla="*/ 125 w 57785"/>
              <a:gd name="T11" fmla="*/ 3161 h 57785"/>
              <a:gd name="T12" fmla="*/ 659 w 57785"/>
              <a:gd name="T13" fmla="*/ 3984 h 57785"/>
              <a:gd name="T14" fmla="*/ 1561 w 57785"/>
              <a:gd name="T15" fmla="*/ 4594 h 57785"/>
              <a:gd name="T16" fmla="*/ 2678 w 57785"/>
              <a:gd name="T17" fmla="*/ 4864 h 57785"/>
              <a:gd name="T18" fmla="*/ 3793 w 57785"/>
              <a:gd name="T19" fmla="*/ 4760 h 57785"/>
              <a:gd name="T20" fmla="*/ 4780 w 57785"/>
              <a:gd name="T21" fmla="*/ 4315 h 57785"/>
              <a:gd name="T22" fmla="*/ 5512 w 57785"/>
              <a:gd name="T23" fmla="*/ 3562 h 57785"/>
              <a:gd name="T24" fmla="*/ 5836 w 57785"/>
              <a:gd name="T25" fmla="*/ 2632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4" name="bk object 97"/>
          <p:cNvSpPr>
            <a:spLocks/>
          </p:cNvSpPr>
          <p:nvPr/>
        </p:nvSpPr>
        <p:spPr bwMode="auto">
          <a:xfrm>
            <a:off x="3238500" y="3373967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2 h 57785"/>
              <a:gd name="T8" fmla="*/ 0 w 57785"/>
              <a:gd name="T9" fmla="*/ 2232 h 57785"/>
              <a:gd name="T10" fmla="*/ 104 w 57785"/>
              <a:gd name="T11" fmla="*/ 3162 h 57785"/>
              <a:gd name="T12" fmla="*/ 549 w 57785"/>
              <a:gd name="T13" fmla="*/ 3985 h 57785"/>
              <a:gd name="T14" fmla="*/ 1302 w 57785"/>
              <a:gd name="T15" fmla="*/ 4595 h 57785"/>
              <a:gd name="T16" fmla="*/ 2232 w 57785"/>
              <a:gd name="T17" fmla="*/ 4865 h 57785"/>
              <a:gd name="T18" fmla="*/ 3162 w 57785"/>
              <a:gd name="T19" fmla="*/ 4761 h 57785"/>
              <a:gd name="T20" fmla="*/ 3985 w 57785"/>
              <a:gd name="T21" fmla="*/ 4316 h 57785"/>
              <a:gd name="T22" fmla="*/ 4595 w 57785"/>
              <a:gd name="T23" fmla="*/ 3563 h 57785"/>
              <a:gd name="T24" fmla="*/ 4865 w 57785"/>
              <a:gd name="T25" fmla="*/ 2633 h 57785"/>
              <a:gd name="T26" fmla="*/ 4761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5" name="bk object 98"/>
          <p:cNvSpPr>
            <a:spLocks/>
          </p:cNvSpPr>
          <p:nvPr/>
        </p:nvSpPr>
        <p:spPr bwMode="auto">
          <a:xfrm>
            <a:off x="3767667" y="3500967"/>
            <a:ext cx="35984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6 w 57785"/>
              <a:gd name="T5" fmla="*/ 659 h 57785"/>
              <a:gd name="T6" fmla="*/ 324 w 57785"/>
              <a:gd name="T7" fmla="*/ 1561 h 57785"/>
              <a:gd name="T8" fmla="*/ 0 w 57785"/>
              <a:gd name="T9" fmla="*/ 2677 h 57785"/>
              <a:gd name="T10" fmla="*/ 125 w 57785"/>
              <a:gd name="T11" fmla="*/ 3792 h 57785"/>
              <a:gd name="T12" fmla="*/ 659 w 57785"/>
              <a:gd name="T13" fmla="*/ 4779 h 57785"/>
              <a:gd name="T14" fmla="*/ 1561 w 57785"/>
              <a:gd name="T15" fmla="*/ 5511 h 57785"/>
              <a:gd name="T16" fmla="*/ 2678 w 57785"/>
              <a:gd name="T17" fmla="*/ 5835 h 57785"/>
              <a:gd name="T18" fmla="*/ 3792 w 57785"/>
              <a:gd name="T19" fmla="*/ 5710 h 57785"/>
              <a:gd name="T20" fmla="*/ 4779 w 57785"/>
              <a:gd name="T21" fmla="*/ 5176 h 57785"/>
              <a:gd name="T22" fmla="*/ 5512 w 57785"/>
              <a:gd name="T23" fmla="*/ 4273 h 57785"/>
              <a:gd name="T24" fmla="*/ 5836 w 57785"/>
              <a:gd name="T25" fmla="*/ 3158 h 57785"/>
              <a:gd name="T26" fmla="*/ 5711 w 57785"/>
              <a:gd name="T27" fmla="*/ 2043 h 57785"/>
              <a:gd name="T28" fmla="*/ 5177 w 57785"/>
              <a:gd name="T29" fmla="*/ 1056 h 57785"/>
              <a:gd name="T30" fmla="*/ 4274 w 57785"/>
              <a:gd name="T31" fmla="*/ 325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6" name="bk object 99"/>
          <p:cNvSpPr>
            <a:spLocks/>
          </p:cNvSpPr>
          <p:nvPr/>
        </p:nvSpPr>
        <p:spPr bwMode="auto">
          <a:xfrm>
            <a:off x="4320117" y="3627966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9 w 57784"/>
              <a:gd name="T13" fmla="*/ 3985 h 57785"/>
              <a:gd name="T14" fmla="*/ 1302 w 57784"/>
              <a:gd name="T15" fmla="*/ 4595 h 57785"/>
              <a:gd name="T16" fmla="*/ 2232 w 57784"/>
              <a:gd name="T17" fmla="*/ 4865 h 57785"/>
              <a:gd name="T18" fmla="*/ 3162 w 57784"/>
              <a:gd name="T19" fmla="*/ 4761 h 57785"/>
              <a:gd name="T20" fmla="*/ 3985 w 57784"/>
              <a:gd name="T21" fmla="*/ 4316 h 57785"/>
              <a:gd name="T22" fmla="*/ 4595 w 57784"/>
              <a:gd name="T23" fmla="*/ 3563 h 57785"/>
              <a:gd name="T24" fmla="*/ 4865 w 57784"/>
              <a:gd name="T25" fmla="*/ 2633 h 57785"/>
              <a:gd name="T26" fmla="*/ 4761 w 57784"/>
              <a:gd name="T27" fmla="*/ 1703 h 57785"/>
              <a:gd name="T28" fmla="*/ 4316 w 57784"/>
              <a:gd name="T29" fmla="*/ 880 h 57785"/>
              <a:gd name="T30" fmla="*/ 3564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7" name="bk object 100"/>
          <p:cNvSpPr>
            <a:spLocks/>
          </p:cNvSpPr>
          <p:nvPr/>
        </p:nvSpPr>
        <p:spPr bwMode="auto">
          <a:xfrm>
            <a:off x="4887385" y="3744385"/>
            <a:ext cx="35983" cy="35983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5 w 57784"/>
              <a:gd name="T5" fmla="*/ 659 h 57785"/>
              <a:gd name="T6" fmla="*/ 324 w 57784"/>
              <a:gd name="T7" fmla="*/ 1561 h 57785"/>
              <a:gd name="T8" fmla="*/ 0 w 57784"/>
              <a:gd name="T9" fmla="*/ 2677 h 57785"/>
              <a:gd name="T10" fmla="*/ 125 w 57784"/>
              <a:gd name="T11" fmla="*/ 3792 h 57785"/>
              <a:gd name="T12" fmla="*/ 659 w 57784"/>
              <a:gd name="T13" fmla="*/ 4779 h 57785"/>
              <a:gd name="T14" fmla="*/ 1561 w 57784"/>
              <a:gd name="T15" fmla="*/ 5511 h 57785"/>
              <a:gd name="T16" fmla="*/ 2677 w 57784"/>
              <a:gd name="T17" fmla="*/ 5835 h 57785"/>
              <a:gd name="T18" fmla="*/ 3792 w 57784"/>
              <a:gd name="T19" fmla="*/ 5710 h 57785"/>
              <a:gd name="T20" fmla="*/ 4780 w 57784"/>
              <a:gd name="T21" fmla="*/ 5176 h 57785"/>
              <a:gd name="T22" fmla="*/ 5511 w 57784"/>
              <a:gd name="T23" fmla="*/ 4273 h 57785"/>
              <a:gd name="T24" fmla="*/ 5835 w 57784"/>
              <a:gd name="T25" fmla="*/ 3158 h 57785"/>
              <a:gd name="T26" fmla="*/ 5710 w 57784"/>
              <a:gd name="T27" fmla="*/ 2043 h 57785"/>
              <a:gd name="T28" fmla="*/ 5177 w 57784"/>
              <a:gd name="T29" fmla="*/ 1055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5" y="0"/>
                </a:moveTo>
                <a:lnTo>
                  <a:pt x="20049" y="1226"/>
                </a:lnTo>
                <a:lnTo>
                  <a:pt x="10361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84"/>
                </a:lnTo>
                <a:lnTo>
                  <a:pt x="37229" y="56059"/>
                </a:lnTo>
                <a:lnTo>
                  <a:pt x="46917" y="50818"/>
                </a:lnTo>
                <a:lnTo>
                  <a:pt x="54099" y="41952"/>
                </a:lnTo>
                <a:lnTo>
                  <a:pt x="57279" y="31000"/>
                </a:lnTo>
                <a:lnTo>
                  <a:pt x="56055" y="20053"/>
                </a:lnTo>
                <a:lnTo>
                  <a:pt x="50817" y="10362"/>
                </a:lnTo>
                <a:lnTo>
                  <a:pt x="41952" y="3179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8" name="bk object 101"/>
          <p:cNvSpPr>
            <a:spLocks/>
          </p:cNvSpPr>
          <p:nvPr/>
        </p:nvSpPr>
        <p:spPr bwMode="auto">
          <a:xfrm>
            <a:off x="5467351" y="3845984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9 w 57784"/>
              <a:gd name="T13" fmla="*/ 3985 h 57785"/>
              <a:gd name="T14" fmla="*/ 1302 w 57784"/>
              <a:gd name="T15" fmla="*/ 4595 h 57785"/>
              <a:gd name="T16" fmla="*/ 2233 w 57784"/>
              <a:gd name="T17" fmla="*/ 4865 h 57785"/>
              <a:gd name="T18" fmla="*/ 3162 w 57784"/>
              <a:gd name="T19" fmla="*/ 4761 h 57785"/>
              <a:gd name="T20" fmla="*/ 3985 w 57784"/>
              <a:gd name="T21" fmla="*/ 4316 h 57785"/>
              <a:gd name="T22" fmla="*/ 4595 w 57784"/>
              <a:gd name="T23" fmla="*/ 3563 h 57785"/>
              <a:gd name="T24" fmla="*/ 4865 w 57784"/>
              <a:gd name="T25" fmla="*/ 2633 h 57785"/>
              <a:gd name="T26" fmla="*/ 4761 w 57784"/>
              <a:gd name="T27" fmla="*/ 1703 h 57785"/>
              <a:gd name="T28" fmla="*/ 4316 w 57784"/>
              <a:gd name="T29" fmla="*/ 880 h 57785"/>
              <a:gd name="T30" fmla="*/ 3564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9" name="bk object 102"/>
          <p:cNvSpPr>
            <a:spLocks/>
          </p:cNvSpPr>
          <p:nvPr/>
        </p:nvSpPr>
        <p:spPr bwMode="auto">
          <a:xfrm>
            <a:off x="6049433" y="39179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79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0" name="bk object 103"/>
          <p:cNvSpPr>
            <a:spLocks/>
          </p:cNvSpPr>
          <p:nvPr/>
        </p:nvSpPr>
        <p:spPr bwMode="auto">
          <a:xfrm>
            <a:off x="6627284" y="3951818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1" name="bk object 104"/>
          <p:cNvSpPr>
            <a:spLocks/>
          </p:cNvSpPr>
          <p:nvPr/>
        </p:nvSpPr>
        <p:spPr bwMode="auto">
          <a:xfrm>
            <a:off x="7190317" y="394335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1 h 57784"/>
              <a:gd name="T8" fmla="*/ 0 w 57784"/>
              <a:gd name="T9" fmla="*/ 2232 h 57784"/>
              <a:gd name="T10" fmla="*/ 104 w 57784"/>
              <a:gd name="T11" fmla="*/ 3161 h 57784"/>
              <a:gd name="T12" fmla="*/ 549 w 57784"/>
              <a:gd name="T13" fmla="*/ 3984 h 57784"/>
              <a:gd name="T14" fmla="*/ 1302 w 57784"/>
              <a:gd name="T15" fmla="*/ 4594 h 57784"/>
              <a:gd name="T16" fmla="*/ 2233 w 57784"/>
              <a:gd name="T17" fmla="*/ 4865 h 57784"/>
              <a:gd name="T18" fmla="*/ 3162 w 57784"/>
              <a:gd name="T19" fmla="*/ 4761 h 57784"/>
              <a:gd name="T20" fmla="*/ 3985 w 57784"/>
              <a:gd name="T21" fmla="*/ 4315 h 57784"/>
              <a:gd name="T22" fmla="*/ 4595 w 57784"/>
              <a:gd name="T23" fmla="*/ 3562 h 57784"/>
              <a:gd name="T24" fmla="*/ 4865 w 57784"/>
              <a:gd name="T25" fmla="*/ 2632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2" name="bk object 105"/>
          <p:cNvSpPr>
            <a:spLocks/>
          </p:cNvSpPr>
          <p:nvPr/>
        </p:nvSpPr>
        <p:spPr bwMode="auto">
          <a:xfrm>
            <a:off x="7730067" y="3881967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2 h 57785"/>
              <a:gd name="T12" fmla="*/ 549 w 57784"/>
              <a:gd name="T13" fmla="*/ 4779 h 57785"/>
              <a:gd name="T14" fmla="*/ 1302 w 57784"/>
              <a:gd name="T15" fmla="*/ 5512 h 57785"/>
              <a:gd name="T16" fmla="*/ 2232 w 57784"/>
              <a:gd name="T17" fmla="*/ 5836 h 57785"/>
              <a:gd name="T18" fmla="*/ 3162 w 57784"/>
              <a:gd name="T19" fmla="*/ 5711 h 57785"/>
              <a:gd name="T20" fmla="*/ 3985 w 57784"/>
              <a:gd name="T21" fmla="*/ 5177 h 57785"/>
              <a:gd name="T22" fmla="*/ 4595 w 57784"/>
              <a:gd name="T23" fmla="*/ 4274 h 57785"/>
              <a:gd name="T24" fmla="*/ 4865 w 57784"/>
              <a:gd name="T25" fmla="*/ 3158 h 57785"/>
              <a:gd name="T26" fmla="*/ 4761 w 57784"/>
              <a:gd name="T27" fmla="*/ 2042 h 57785"/>
              <a:gd name="T28" fmla="*/ 4316 w 57784"/>
              <a:gd name="T29" fmla="*/ 1056 h 57785"/>
              <a:gd name="T30" fmla="*/ 3563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3" name="bk object 106"/>
          <p:cNvSpPr>
            <a:spLocks/>
          </p:cNvSpPr>
          <p:nvPr/>
        </p:nvSpPr>
        <p:spPr bwMode="auto">
          <a:xfrm>
            <a:off x="8240185" y="3769785"/>
            <a:ext cx="35983" cy="35983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5 w 57784"/>
              <a:gd name="T5" fmla="*/ 658 h 57785"/>
              <a:gd name="T6" fmla="*/ 324 w 57784"/>
              <a:gd name="T7" fmla="*/ 1560 h 57785"/>
              <a:gd name="T8" fmla="*/ 0 w 57784"/>
              <a:gd name="T9" fmla="*/ 2676 h 57785"/>
              <a:gd name="T10" fmla="*/ 125 w 57784"/>
              <a:gd name="T11" fmla="*/ 3791 h 57785"/>
              <a:gd name="T12" fmla="*/ 659 w 57784"/>
              <a:gd name="T13" fmla="*/ 4778 h 57785"/>
              <a:gd name="T14" fmla="*/ 1561 w 57784"/>
              <a:gd name="T15" fmla="*/ 5510 h 57785"/>
              <a:gd name="T16" fmla="*/ 2677 w 57784"/>
              <a:gd name="T17" fmla="*/ 5834 h 57785"/>
              <a:gd name="T18" fmla="*/ 3792 w 57784"/>
              <a:gd name="T19" fmla="*/ 5709 h 57785"/>
              <a:gd name="T20" fmla="*/ 4780 w 57784"/>
              <a:gd name="T21" fmla="*/ 5176 h 57785"/>
              <a:gd name="T22" fmla="*/ 5511 w 57784"/>
              <a:gd name="T23" fmla="*/ 4273 h 57785"/>
              <a:gd name="T24" fmla="*/ 5835 w 57784"/>
              <a:gd name="T25" fmla="*/ 3157 h 57785"/>
              <a:gd name="T26" fmla="*/ 5710 w 57784"/>
              <a:gd name="T27" fmla="*/ 2042 h 57785"/>
              <a:gd name="T28" fmla="*/ 5177 w 57784"/>
              <a:gd name="T29" fmla="*/ 1055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5" y="0"/>
                </a:moveTo>
                <a:lnTo>
                  <a:pt x="20049" y="1222"/>
                </a:lnTo>
                <a:lnTo>
                  <a:pt x="10361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5"/>
                </a:lnTo>
                <a:lnTo>
                  <a:pt x="37229" y="56050"/>
                </a:lnTo>
                <a:lnTo>
                  <a:pt x="46917" y="50809"/>
                </a:lnTo>
                <a:lnTo>
                  <a:pt x="54099" y="41944"/>
                </a:lnTo>
                <a:lnTo>
                  <a:pt x="57279" y="30992"/>
                </a:lnTo>
                <a:lnTo>
                  <a:pt x="56055" y="20049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4" name="bk object 107"/>
          <p:cNvSpPr>
            <a:spLocks/>
          </p:cNvSpPr>
          <p:nvPr/>
        </p:nvSpPr>
        <p:spPr bwMode="auto">
          <a:xfrm>
            <a:off x="8716433" y="3606800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8 w 57784"/>
              <a:gd name="T17" fmla="*/ 4865 h 57785"/>
              <a:gd name="T18" fmla="*/ 3792 w 57784"/>
              <a:gd name="T19" fmla="*/ 4761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5" name="bk object 108"/>
          <p:cNvSpPr>
            <a:spLocks/>
          </p:cNvSpPr>
          <p:nvPr/>
        </p:nvSpPr>
        <p:spPr bwMode="auto">
          <a:xfrm>
            <a:off x="9154585" y="3390900"/>
            <a:ext cx="35983" cy="35984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5 w 57784"/>
              <a:gd name="T5" fmla="*/ 659 h 57785"/>
              <a:gd name="T6" fmla="*/ 324 w 57784"/>
              <a:gd name="T7" fmla="*/ 1561 h 57785"/>
              <a:gd name="T8" fmla="*/ 0 w 57784"/>
              <a:gd name="T9" fmla="*/ 2678 h 57785"/>
              <a:gd name="T10" fmla="*/ 125 w 57784"/>
              <a:gd name="T11" fmla="*/ 3793 h 57785"/>
              <a:gd name="T12" fmla="*/ 659 w 57784"/>
              <a:gd name="T13" fmla="*/ 4780 h 57785"/>
              <a:gd name="T14" fmla="*/ 1561 w 57784"/>
              <a:gd name="T15" fmla="*/ 5512 h 57785"/>
              <a:gd name="T16" fmla="*/ 2677 w 57784"/>
              <a:gd name="T17" fmla="*/ 5836 h 57785"/>
              <a:gd name="T18" fmla="*/ 3793 w 57784"/>
              <a:gd name="T19" fmla="*/ 5711 h 57785"/>
              <a:gd name="T20" fmla="*/ 4780 w 57784"/>
              <a:gd name="T21" fmla="*/ 5177 h 57785"/>
              <a:gd name="T22" fmla="*/ 5511 w 57784"/>
              <a:gd name="T23" fmla="*/ 4274 h 57785"/>
              <a:gd name="T24" fmla="*/ 5835 w 57784"/>
              <a:gd name="T25" fmla="*/ 3158 h 57785"/>
              <a:gd name="T26" fmla="*/ 5710 w 57784"/>
              <a:gd name="T27" fmla="*/ 2043 h 57785"/>
              <a:gd name="T28" fmla="*/ 5177 w 57784"/>
              <a:gd name="T29" fmla="*/ 1056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6" name="bk object 109"/>
          <p:cNvSpPr>
            <a:spLocks/>
          </p:cNvSpPr>
          <p:nvPr/>
        </p:nvSpPr>
        <p:spPr bwMode="auto">
          <a:xfrm>
            <a:off x="9552518" y="3124200"/>
            <a:ext cx="35983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5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7 w 57784"/>
              <a:gd name="T17" fmla="*/ 4865 h 57785"/>
              <a:gd name="T18" fmla="*/ 3792 w 57784"/>
              <a:gd name="T19" fmla="*/ 4761 h 57785"/>
              <a:gd name="T20" fmla="*/ 4779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0 w 57784"/>
              <a:gd name="T27" fmla="*/ 1704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7" name="bk object 110"/>
          <p:cNvSpPr>
            <a:spLocks/>
          </p:cNvSpPr>
          <p:nvPr/>
        </p:nvSpPr>
        <p:spPr bwMode="auto">
          <a:xfrm>
            <a:off x="9910233" y="2806700"/>
            <a:ext cx="35984" cy="35984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6 w 57784"/>
              <a:gd name="T5" fmla="*/ 659 h 57785"/>
              <a:gd name="T6" fmla="*/ 324 w 57784"/>
              <a:gd name="T7" fmla="*/ 1561 h 57785"/>
              <a:gd name="T8" fmla="*/ 0 w 57784"/>
              <a:gd name="T9" fmla="*/ 2678 h 57785"/>
              <a:gd name="T10" fmla="*/ 125 w 57784"/>
              <a:gd name="T11" fmla="*/ 3793 h 57785"/>
              <a:gd name="T12" fmla="*/ 659 w 57784"/>
              <a:gd name="T13" fmla="*/ 4780 h 57785"/>
              <a:gd name="T14" fmla="*/ 1561 w 57784"/>
              <a:gd name="T15" fmla="*/ 5512 h 57785"/>
              <a:gd name="T16" fmla="*/ 2678 w 57784"/>
              <a:gd name="T17" fmla="*/ 5836 h 57785"/>
              <a:gd name="T18" fmla="*/ 3792 w 57784"/>
              <a:gd name="T19" fmla="*/ 5711 h 57785"/>
              <a:gd name="T20" fmla="*/ 4780 w 57784"/>
              <a:gd name="T21" fmla="*/ 5177 h 57785"/>
              <a:gd name="T22" fmla="*/ 5512 w 57784"/>
              <a:gd name="T23" fmla="*/ 4274 h 57785"/>
              <a:gd name="T24" fmla="*/ 5836 w 57784"/>
              <a:gd name="T25" fmla="*/ 3158 h 57785"/>
              <a:gd name="T26" fmla="*/ 5711 w 57784"/>
              <a:gd name="T27" fmla="*/ 2043 h 57785"/>
              <a:gd name="T28" fmla="*/ 5177 w 57784"/>
              <a:gd name="T29" fmla="*/ 1056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8" name="bk object 111"/>
          <p:cNvSpPr>
            <a:spLocks/>
          </p:cNvSpPr>
          <p:nvPr/>
        </p:nvSpPr>
        <p:spPr bwMode="auto">
          <a:xfrm>
            <a:off x="10229851" y="2440518"/>
            <a:ext cx="33867" cy="35983"/>
          </a:xfrm>
          <a:custGeom>
            <a:avLst/>
            <a:gdLst>
              <a:gd name="T0" fmla="*/ 2632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7 h 57785"/>
              <a:gd name="T10" fmla="*/ 104 w 57784"/>
              <a:gd name="T11" fmla="*/ 3792 h 57785"/>
              <a:gd name="T12" fmla="*/ 549 w 57784"/>
              <a:gd name="T13" fmla="*/ 4779 h 57785"/>
              <a:gd name="T14" fmla="*/ 1302 w 57784"/>
              <a:gd name="T15" fmla="*/ 5511 h 57785"/>
              <a:gd name="T16" fmla="*/ 2232 w 57784"/>
              <a:gd name="T17" fmla="*/ 5835 h 57785"/>
              <a:gd name="T18" fmla="*/ 3161 w 57784"/>
              <a:gd name="T19" fmla="*/ 5710 h 57785"/>
              <a:gd name="T20" fmla="*/ 3984 w 57784"/>
              <a:gd name="T21" fmla="*/ 5176 h 57785"/>
              <a:gd name="T22" fmla="*/ 4595 w 57784"/>
              <a:gd name="T23" fmla="*/ 4273 h 57785"/>
              <a:gd name="T24" fmla="*/ 4865 w 57784"/>
              <a:gd name="T25" fmla="*/ 3158 h 57785"/>
              <a:gd name="T26" fmla="*/ 4761 w 57784"/>
              <a:gd name="T27" fmla="*/ 2043 h 57785"/>
              <a:gd name="T28" fmla="*/ 4316 w 57784"/>
              <a:gd name="T29" fmla="*/ 1055 h 57785"/>
              <a:gd name="T30" fmla="*/ 3562 w 57784"/>
              <a:gd name="T31" fmla="*/ 324 h 57785"/>
              <a:gd name="T32" fmla="*/ 2632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6" y="20053"/>
                </a:lnTo>
                <a:lnTo>
                  <a:pt x="50814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9" name="bk object 112"/>
          <p:cNvSpPr>
            <a:spLocks/>
          </p:cNvSpPr>
          <p:nvPr/>
        </p:nvSpPr>
        <p:spPr bwMode="auto">
          <a:xfrm>
            <a:off x="258233" y="2647951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8 w 57784"/>
              <a:gd name="T17" fmla="*/ 4865 h 57785"/>
              <a:gd name="T18" fmla="*/ 3793 w 57784"/>
              <a:gd name="T19" fmla="*/ 4761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4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0" name="bk object 113"/>
          <p:cNvSpPr>
            <a:spLocks/>
          </p:cNvSpPr>
          <p:nvPr/>
        </p:nvSpPr>
        <p:spPr bwMode="auto">
          <a:xfrm>
            <a:off x="613833" y="2772833"/>
            <a:ext cx="35984" cy="35984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6 w 57784"/>
              <a:gd name="T5" fmla="*/ 659 h 57785"/>
              <a:gd name="T6" fmla="*/ 324 w 57784"/>
              <a:gd name="T7" fmla="*/ 1561 h 57785"/>
              <a:gd name="T8" fmla="*/ 0 w 57784"/>
              <a:gd name="T9" fmla="*/ 2678 h 57785"/>
              <a:gd name="T10" fmla="*/ 125 w 57784"/>
              <a:gd name="T11" fmla="*/ 3792 h 57785"/>
              <a:gd name="T12" fmla="*/ 659 w 57784"/>
              <a:gd name="T13" fmla="*/ 4780 h 57785"/>
              <a:gd name="T14" fmla="*/ 1561 w 57784"/>
              <a:gd name="T15" fmla="*/ 5511 h 57785"/>
              <a:gd name="T16" fmla="*/ 2678 w 57784"/>
              <a:gd name="T17" fmla="*/ 5835 h 57785"/>
              <a:gd name="T18" fmla="*/ 3793 w 57784"/>
              <a:gd name="T19" fmla="*/ 5711 h 57785"/>
              <a:gd name="T20" fmla="*/ 4780 w 57784"/>
              <a:gd name="T21" fmla="*/ 5177 h 57785"/>
              <a:gd name="T22" fmla="*/ 5512 w 57784"/>
              <a:gd name="T23" fmla="*/ 4274 h 57785"/>
              <a:gd name="T24" fmla="*/ 5836 w 57784"/>
              <a:gd name="T25" fmla="*/ 3158 h 57785"/>
              <a:gd name="T26" fmla="*/ 5711 w 57784"/>
              <a:gd name="T27" fmla="*/ 2043 h 57785"/>
              <a:gd name="T28" fmla="*/ 5177 w 57784"/>
              <a:gd name="T29" fmla="*/ 1056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1" name="bk object 114"/>
          <p:cNvSpPr>
            <a:spLocks/>
          </p:cNvSpPr>
          <p:nvPr/>
        </p:nvSpPr>
        <p:spPr bwMode="auto">
          <a:xfrm>
            <a:off x="990600" y="2904067"/>
            <a:ext cx="35984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6 w 57785"/>
              <a:gd name="T5" fmla="*/ 659 h 57785"/>
              <a:gd name="T6" fmla="*/ 324 w 57785"/>
              <a:gd name="T7" fmla="*/ 1561 h 57785"/>
              <a:gd name="T8" fmla="*/ 0 w 57785"/>
              <a:gd name="T9" fmla="*/ 2677 h 57785"/>
              <a:gd name="T10" fmla="*/ 125 w 57785"/>
              <a:gd name="T11" fmla="*/ 3792 h 57785"/>
              <a:gd name="T12" fmla="*/ 659 w 57785"/>
              <a:gd name="T13" fmla="*/ 4779 h 57785"/>
              <a:gd name="T14" fmla="*/ 1561 w 57785"/>
              <a:gd name="T15" fmla="*/ 5511 h 57785"/>
              <a:gd name="T16" fmla="*/ 2678 w 57785"/>
              <a:gd name="T17" fmla="*/ 5835 h 57785"/>
              <a:gd name="T18" fmla="*/ 3792 w 57785"/>
              <a:gd name="T19" fmla="*/ 5710 h 57785"/>
              <a:gd name="T20" fmla="*/ 4779 w 57785"/>
              <a:gd name="T21" fmla="*/ 5176 h 57785"/>
              <a:gd name="T22" fmla="*/ 5512 w 57785"/>
              <a:gd name="T23" fmla="*/ 4273 h 57785"/>
              <a:gd name="T24" fmla="*/ 5835 w 57785"/>
              <a:gd name="T25" fmla="*/ 3158 h 57785"/>
              <a:gd name="T26" fmla="*/ 5711 w 57785"/>
              <a:gd name="T27" fmla="*/ 2043 h 57785"/>
              <a:gd name="T28" fmla="*/ 5177 w 57785"/>
              <a:gd name="T29" fmla="*/ 1056 h 57785"/>
              <a:gd name="T30" fmla="*/ 4274 w 57785"/>
              <a:gd name="T31" fmla="*/ 325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79" y="30997"/>
                </a:lnTo>
                <a:lnTo>
                  <a:pt x="56053" y="20053"/>
                </a:lnTo>
                <a:lnTo>
                  <a:pt x="50814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2" name="bk object 115"/>
          <p:cNvSpPr>
            <a:spLocks/>
          </p:cNvSpPr>
          <p:nvPr/>
        </p:nvSpPr>
        <p:spPr bwMode="auto">
          <a:xfrm>
            <a:off x="1390651" y="3041651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2 h 57785"/>
              <a:gd name="T8" fmla="*/ 0 w 57785"/>
              <a:gd name="T9" fmla="*/ 2232 h 57785"/>
              <a:gd name="T10" fmla="*/ 104 w 57785"/>
              <a:gd name="T11" fmla="*/ 3162 h 57785"/>
              <a:gd name="T12" fmla="*/ 549 w 57785"/>
              <a:gd name="T13" fmla="*/ 3985 h 57785"/>
              <a:gd name="T14" fmla="*/ 1302 w 57785"/>
              <a:gd name="T15" fmla="*/ 4595 h 57785"/>
              <a:gd name="T16" fmla="*/ 2232 w 57785"/>
              <a:gd name="T17" fmla="*/ 4865 h 57785"/>
              <a:gd name="T18" fmla="*/ 3162 w 57785"/>
              <a:gd name="T19" fmla="*/ 4761 h 57785"/>
              <a:gd name="T20" fmla="*/ 3985 w 57785"/>
              <a:gd name="T21" fmla="*/ 4316 h 57785"/>
              <a:gd name="T22" fmla="*/ 4595 w 57785"/>
              <a:gd name="T23" fmla="*/ 3563 h 57785"/>
              <a:gd name="T24" fmla="*/ 4865 w 57785"/>
              <a:gd name="T25" fmla="*/ 2633 h 57785"/>
              <a:gd name="T26" fmla="*/ 4761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3" name="bk object 116"/>
          <p:cNvSpPr>
            <a:spLocks/>
          </p:cNvSpPr>
          <p:nvPr/>
        </p:nvSpPr>
        <p:spPr bwMode="auto">
          <a:xfrm>
            <a:off x="1811867" y="3179233"/>
            <a:ext cx="35984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6 w 57785"/>
              <a:gd name="T5" fmla="*/ 659 h 57785"/>
              <a:gd name="T6" fmla="*/ 324 w 57785"/>
              <a:gd name="T7" fmla="*/ 1561 h 57785"/>
              <a:gd name="T8" fmla="*/ 0 w 57785"/>
              <a:gd name="T9" fmla="*/ 2678 h 57785"/>
              <a:gd name="T10" fmla="*/ 125 w 57785"/>
              <a:gd name="T11" fmla="*/ 3793 h 57785"/>
              <a:gd name="T12" fmla="*/ 659 w 57785"/>
              <a:gd name="T13" fmla="*/ 4780 h 57785"/>
              <a:gd name="T14" fmla="*/ 1561 w 57785"/>
              <a:gd name="T15" fmla="*/ 5512 h 57785"/>
              <a:gd name="T16" fmla="*/ 2678 w 57785"/>
              <a:gd name="T17" fmla="*/ 5836 h 57785"/>
              <a:gd name="T18" fmla="*/ 3793 w 57785"/>
              <a:gd name="T19" fmla="*/ 5711 h 57785"/>
              <a:gd name="T20" fmla="*/ 4780 w 57785"/>
              <a:gd name="T21" fmla="*/ 5177 h 57785"/>
              <a:gd name="T22" fmla="*/ 5512 w 57785"/>
              <a:gd name="T23" fmla="*/ 4274 h 57785"/>
              <a:gd name="T24" fmla="*/ 5836 w 57785"/>
              <a:gd name="T25" fmla="*/ 3158 h 57785"/>
              <a:gd name="T26" fmla="*/ 5711 w 57785"/>
              <a:gd name="T27" fmla="*/ 2042 h 57785"/>
              <a:gd name="T28" fmla="*/ 5177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4" name="bk object 117"/>
          <p:cNvSpPr>
            <a:spLocks/>
          </p:cNvSpPr>
          <p:nvPr/>
        </p:nvSpPr>
        <p:spPr bwMode="auto">
          <a:xfrm>
            <a:off x="2258485" y="3323167"/>
            <a:ext cx="35983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5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8 w 57785"/>
              <a:gd name="T13" fmla="*/ 3985 h 57785"/>
              <a:gd name="T14" fmla="*/ 1561 w 57785"/>
              <a:gd name="T15" fmla="*/ 4595 h 57785"/>
              <a:gd name="T16" fmla="*/ 2677 w 57785"/>
              <a:gd name="T17" fmla="*/ 4865 h 57785"/>
              <a:gd name="T18" fmla="*/ 3792 w 57785"/>
              <a:gd name="T19" fmla="*/ 4761 h 57785"/>
              <a:gd name="T20" fmla="*/ 4779 w 57785"/>
              <a:gd name="T21" fmla="*/ 4316 h 57785"/>
              <a:gd name="T22" fmla="*/ 5511 w 57785"/>
              <a:gd name="T23" fmla="*/ 3563 h 57785"/>
              <a:gd name="T24" fmla="*/ 5835 w 57785"/>
              <a:gd name="T25" fmla="*/ 2633 h 57785"/>
              <a:gd name="T26" fmla="*/ 5710 w 57785"/>
              <a:gd name="T27" fmla="*/ 1703 h 57785"/>
              <a:gd name="T28" fmla="*/ 5176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5" name="bk object 118"/>
          <p:cNvSpPr>
            <a:spLocks/>
          </p:cNvSpPr>
          <p:nvPr/>
        </p:nvSpPr>
        <p:spPr bwMode="auto">
          <a:xfrm>
            <a:off x="2730500" y="3467100"/>
            <a:ext cx="33867" cy="35984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9 h 57785"/>
              <a:gd name="T6" fmla="*/ 270 w 57785"/>
              <a:gd name="T7" fmla="*/ 1561 h 57785"/>
              <a:gd name="T8" fmla="*/ 0 w 57785"/>
              <a:gd name="T9" fmla="*/ 2678 h 57785"/>
              <a:gd name="T10" fmla="*/ 104 w 57785"/>
              <a:gd name="T11" fmla="*/ 3793 h 57785"/>
              <a:gd name="T12" fmla="*/ 549 w 57785"/>
              <a:gd name="T13" fmla="*/ 4780 h 57785"/>
              <a:gd name="T14" fmla="*/ 1302 w 57785"/>
              <a:gd name="T15" fmla="*/ 5512 h 57785"/>
              <a:gd name="T16" fmla="*/ 2232 w 57785"/>
              <a:gd name="T17" fmla="*/ 5836 h 57785"/>
              <a:gd name="T18" fmla="*/ 3162 w 57785"/>
              <a:gd name="T19" fmla="*/ 5711 h 57785"/>
              <a:gd name="T20" fmla="*/ 3985 w 57785"/>
              <a:gd name="T21" fmla="*/ 5177 h 57785"/>
              <a:gd name="T22" fmla="*/ 4595 w 57785"/>
              <a:gd name="T23" fmla="*/ 4274 h 57785"/>
              <a:gd name="T24" fmla="*/ 4865 w 57785"/>
              <a:gd name="T25" fmla="*/ 3158 h 57785"/>
              <a:gd name="T26" fmla="*/ 4761 w 57785"/>
              <a:gd name="T27" fmla="*/ 2043 h 57785"/>
              <a:gd name="T28" fmla="*/ 4316 w 57785"/>
              <a:gd name="T29" fmla="*/ 1056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6" name="bk object 119"/>
          <p:cNvSpPr>
            <a:spLocks/>
          </p:cNvSpPr>
          <p:nvPr/>
        </p:nvSpPr>
        <p:spPr bwMode="auto">
          <a:xfrm>
            <a:off x="3227917" y="3615267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2 h 57785"/>
              <a:gd name="T8" fmla="*/ 0 w 57785"/>
              <a:gd name="T9" fmla="*/ 2232 h 57785"/>
              <a:gd name="T10" fmla="*/ 104 w 57785"/>
              <a:gd name="T11" fmla="*/ 3162 h 57785"/>
              <a:gd name="T12" fmla="*/ 549 w 57785"/>
              <a:gd name="T13" fmla="*/ 3985 h 57785"/>
              <a:gd name="T14" fmla="*/ 1302 w 57785"/>
              <a:gd name="T15" fmla="*/ 4595 h 57785"/>
              <a:gd name="T16" fmla="*/ 2232 w 57785"/>
              <a:gd name="T17" fmla="*/ 4865 h 57785"/>
              <a:gd name="T18" fmla="*/ 3162 w 57785"/>
              <a:gd name="T19" fmla="*/ 4761 h 57785"/>
              <a:gd name="T20" fmla="*/ 3985 w 57785"/>
              <a:gd name="T21" fmla="*/ 4316 h 57785"/>
              <a:gd name="T22" fmla="*/ 4595 w 57785"/>
              <a:gd name="T23" fmla="*/ 3563 h 57785"/>
              <a:gd name="T24" fmla="*/ 4865 w 57785"/>
              <a:gd name="T25" fmla="*/ 2633 h 57785"/>
              <a:gd name="T26" fmla="*/ 4761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7" name="bk object 120"/>
          <p:cNvSpPr>
            <a:spLocks/>
          </p:cNvSpPr>
          <p:nvPr/>
        </p:nvSpPr>
        <p:spPr bwMode="auto">
          <a:xfrm>
            <a:off x="3750733" y="3763433"/>
            <a:ext cx="35984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6 w 57785"/>
              <a:gd name="T5" fmla="*/ 659 h 57785"/>
              <a:gd name="T6" fmla="*/ 324 w 57785"/>
              <a:gd name="T7" fmla="*/ 1561 h 57785"/>
              <a:gd name="T8" fmla="*/ 0 w 57785"/>
              <a:gd name="T9" fmla="*/ 2678 h 57785"/>
              <a:gd name="T10" fmla="*/ 125 w 57785"/>
              <a:gd name="T11" fmla="*/ 3792 h 57785"/>
              <a:gd name="T12" fmla="*/ 659 w 57785"/>
              <a:gd name="T13" fmla="*/ 4779 h 57785"/>
              <a:gd name="T14" fmla="*/ 1561 w 57785"/>
              <a:gd name="T15" fmla="*/ 5512 h 57785"/>
              <a:gd name="T16" fmla="*/ 2677 w 57785"/>
              <a:gd name="T17" fmla="*/ 5836 h 57785"/>
              <a:gd name="T18" fmla="*/ 3792 w 57785"/>
              <a:gd name="T19" fmla="*/ 5711 h 57785"/>
              <a:gd name="T20" fmla="*/ 4779 w 57785"/>
              <a:gd name="T21" fmla="*/ 5177 h 57785"/>
              <a:gd name="T22" fmla="*/ 5512 w 57785"/>
              <a:gd name="T23" fmla="*/ 4274 h 57785"/>
              <a:gd name="T24" fmla="*/ 5836 w 57785"/>
              <a:gd name="T25" fmla="*/ 3158 h 57785"/>
              <a:gd name="T26" fmla="*/ 5711 w 57785"/>
              <a:gd name="T27" fmla="*/ 2042 h 57785"/>
              <a:gd name="T28" fmla="*/ 5177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8" name="bk object 121"/>
          <p:cNvSpPr>
            <a:spLocks/>
          </p:cNvSpPr>
          <p:nvPr/>
        </p:nvSpPr>
        <p:spPr bwMode="auto">
          <a:xfrm>
            <a:off x="4296833" y="3911600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6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8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2 w 57784"/>
              <a:gd name="T23" fmla="*/ 3562 h 57784"/>
              <a:gd name="T24" fmla="*/ 5836 w 57784"/>
              <a:gd name="T25" fmla="*/ 2632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4" y="1222"/>
                </a:lnTo>
                <a:lnTo>
                  <a:pt x="10364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9" name="bk object 122"/>
          <p:cNvSpPr>
            <a:spLocks/>
          </p:cNvSpPr>
          <p:nvPr/>
        </p:nvSpPr>
        <p:spPr bwMode="auto">
          <a:xfrm>
            <a:off x="4864100" y="40470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1 w 57784"/>
              <a:gd name="T19" fmla="*/ 5711 h 57784"/>
              <a:gd name="T20" fmla="*/ 3984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0" name="bk object 123"/>
          <p:cNvSpPr>
            <a:spLocks/>
          </p:cNvSpPr>
          <p:nvPr/>
        </p:nvSpPr>
        <p:spPr bwMode="auto">
          <a:xfrm>
            <a:off x="5441951" y="416560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1" name="bk object 124"/>
          <p:cNvSpPr>
            <a:spLocks/>
          </p:cNvSpPr>
          <p:nvPr/>
        </p:nvSpPr>
        <p:spPr bwMode="auto">
          <a:xfrm>
            <a:off x="6026151" y="425661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1 h 57784"/>
              <a:gd name="T8" fmla="*/ 0 w 57784"/>
              <a:gd name="T9" fmla="*/ 2232 h 57784"/>
              <a:gd name="T10" fmla="*/ 104 w 57784"/>
              <a:gd name="T11" fmla="*/ 3161 h 57784"/>
              <a:gd name="T12" fmla="*/ 549 w 57784"/>
              <a:gd name="T13" fmla="*/ 3984 h 57784"/>
              <a:gd name="T14" fmla="*/ 1302 w 57784"/>
              <a:gd name="T15" fmla="*/ 4594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5 h 57784"/>
              <a:gd name="T22" fmla="*/ 4595 w 57784"/>
              <a:gd name="T23" fmla="*/ 3562 h 57784"/>
              <a:gd name="T24" fmla="*/ 4865 w 57784"/>
              <a:gd name="T25" fmla="*/ 2632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2" name="bk object 125"/>
          <p:cNvSpPr>
            <a:spLocks/>
          </p:cNvSpPr>
          <p:nvPr/>
        </p:nvSpPr>
        <p:spPr bwMode="auto">
          <a:xfrm>
            <a:off x="6606117" y="4309533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3" name="bk object 126"/>
          <p:cNvSpPr>
            <a:spLocks/>
          </p:cNvSpPr>
          <p:nvPr/>
        </p:nvSpPr>
        <p:spPr bwMode="auto">
          <a:xfrm>
            <a:off x="7175500" y="4320118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3" y="20053"/>
                </a:lnTo>
                <a:lnTo>
                  <a:pt x="50814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4" name="bk object 127"/>
          <p:cNvSpPr>
            <a:spLocks/>
          </p:cNvSpPr>
          <p:nvPr/>
        </p:nvSpPr>
        <p:spPr bwMode="auto">
          <a:xfrm>
            <a:off x="7723718" y="4286251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5 h 57784"/>
              <a:gd name="T22" fmla="*/ 5511 w 57784"/>
              <a:gd name="T23" fmla="*/ 3562 h 57784"/>
              <a:gd name="T24" fmla="*/ 5835 w 57784"/>
              <a:gd name="T25" fmla="*/ 2632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5" name="bk object 128"/>
          <p:cNvSpPr>
            <a:spLocks/>
          </p:cNvSpPr>
          <p:nvPr/>
        </p:nvSpPr>
        <p:spPr bwMode="auto">
          <a:xfrm>
            <a:off x="8246533" y="4199467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3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84"/>
                </a:lnTo>
                <a:lnTo>
                  <a:pt x="37222" y="56059"/>
                </a:lnTo>
                <a:lnTo>
                  <a:pt x="46912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6" y="20056"/>
                </a:lnTo>
                <a:lnTo>
                  <a:pt x="50814" y="10366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6" name="bk object 129"/>
          <p:cNvSpPr>
            <a:spLocks/>
          </p:cNvSpPr>
          <p:nvPr/>
        </p:nvSpPr>
        <p:spPr bwMode="auto">
          <a:xfrm>
            <a:off x="8739718" y="4066118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1 h 57784"/>
              <a:gd name="T16" fmla="*/ 2677 w 57784"/>
              <a:gd name="T17" fmla="*/ 5835 h 57784"/>
              <a:gd name="T18" fmla="*/ 3793 w 57784"/>
              <a:gd name="T19" fmla="*/ 5710 h 57784"/>
              <a:gd name="T20" fmla="*/ 4780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7" name="bk object 130"/>
          <p:cNvSpPr>
            <a:spLocks/>
          </p:cNvSpPr>
          <p:nvPr/>
        </p:nvSpPr>
        <p:spPr bwMode="auto">
          <a:xfrm>
            <a:off x="9199033" y="3884084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8 w 57784"/>
              <a:gd name="T17" fmla="*/ 4865 h 57785"/>
              <a:gd name="T18" fmla="*/ 3792 w 57784"/>
              <a:gd name="T19" fmla="*/ 4761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8" name="bk object 131"/>
          <p:cNvSpPr>
            <a:spLocks/>
          </p:cNvSpPr>
          <p:nvPr/>
        </p:nvSpPr>
        <p:spPr bwMode="auto">
          <a:xfrm>
            <a:off x="9622367" y="3651251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8 w 57784"/>
              <a:gd name="T17" fmla="*/ 4865 h 57785"/>
              <a:gd name="T18" fmla="*/ 3792 w 57784"/>
              <a:gd name="T19" fmla="*/ 4761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9" name="bk object 132"/>
          <p:cNvSpPr>
            <a:spLocks/>
          </p:cNvSpPr>
          <p:nvPr/>
        </p:nvSpPr>
        <p:spPr bwMode="auto">
          <a:xfrm>
            <a:off x="10007600" y="3369733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7 w 57784"/>
              <a:gd name="T17" fmla="*/ 4865 h 57785"/>
              <a:gd name="T18" fmla="*/ 3792 w 57784"/>
              <a:gd name="T19" fmla="*/ 4761 h 57785"/>
              <a:gd name="T20" fmla="*/ 4779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6 w 57784"/>
              <a:gd name="T29" fmla="*/ 880 h 57785"/>
              <a:gd name="T30" fmla="*/ 4273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79" y="30997"/>
                </a:lnTo>
                <a:lnTo>
                  <a:pt x="56052" y="20050"/>
                </a:lnTo>
                <a:lnTo>
                  <a:pt x="50809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0" name="bk object 133"/>
          <p:cNvSpPr>
            <a:spLocks/>
          </p:cNvSpPr>
          <p:nvPr/>
        </p:nvSpPr>
        <p:spPr bwMode="auto">
          <a:xfrm>
            <a:off x="10354733" y="3037417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8 w 57784"/>
              <a:gd name="T17" fmla="*/ 4865 h 57785"/>
              <a:gd name="T18" fmla="*/ 3792 w 57784"/>
              <a:gd name="T19" fmla="*/ 4761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1" name="bk object 134"/>
          <p:cNvSpPr>
            <a:spLocks/>
          </p:cNvSpPr>
          <p:nvPr/>
        </p:nvSpPr>
        <p:spPr bwMode="auto">
          <a:xfrm>
            <a:off x="10663767" y="2656417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9 w 57784"/>
              <a:gd name="T13" fmla="*/ 3985 h 57785"/>
              <a:gd name="T14" fmla="*/ 1302 w 57784"/>
              <a:gd name="T15" fmla="*/ 4595 h 57785"/>
              <a:gd name="T16" fmla="*/ 2232 w 57784"/>
              <a:gd name="T17" fmla="*/ 4865 h 57785"/>
              <a:gd name="T18" fmla="*/ 3162 w 57784"/>
              <a:gd name="T19" fmla="*/ 4761 h 57785"/>
              <a:gd name="T20" fmla="*/ 3985 w 57784"/>
              <a:gd name="T21" fmla="*/ 4316 h 57785"/>
              <a:gd name="T22" fmla="*/ 4595 w 57784"/>
              <a:gd name="T23" fmla="*/ 3563 h 57785"/>
              <a:gd name="T24" fmla="*/ 4865 w 57784"/>
              <a:gd name="T25" fmla="*/ 2633 h 57785"/>
              <a:gd name="T26" fmla="*/ 4761 w 57784"/>
              <a:gd name="T27" fmla="*/ 1703 h 57785"/>
              <a:gd name="T28" fmla="*/ 4316 w 57784"/>
              <a:gd name="T29" fmla="*/ 880 h 57785"/>
              <a:gd name="T30" fmla="*/ 3564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2" name="bk object 135"/>
          <p:cNvSpPr>
            <a:spLocks/>
          </p:cNvSpPr>
          <p:nvPr/>
        </p:nvSpPr>
        <p:spPr bwMode="auto">
          <a:xfrm>
            <a:off x="10936818" y="2230967"/>
            <a:ext cx="35983" cy="33867"/>
          </a:xfrm>
          <a:custGeom>
            <a:avLst/>
            <a:gdLst>
              <a:gd name="T0" fmla="*/ 3157 w 57784"/>
              <a:gd name="T1" fmla="*/ 0 h 57785"/>
              <a:gd name="T2" fmla="*/ 2042 w 57784"/>
              <a:gd name="T3" fmla="*/ 104 h 57785"/>
              <a:gd name="T4" fmla="*/ 1055 w 57784"/>
              <a:gd name="T5" fmla="*/ 549 h 57785"/>
              <a:gd name="T6" fmla="*/ 324 w 57784"/>
              <a:gd name="T7" fmla="*/ 1301 h 57785"/>
              <a:gd name="T8" fmla="*/ 0 w 57784"/>
              <a:gd name="T9" fmla="*/ 2231 h 57785"/>
              <a:gd name="T10" fmla="*/ 125 w 57784"/>
              <a:gd name="T11" fmla="*/ 3161 h 57785"/>
              <a:gd name="T12" fmla="*/ 659 w 57784"/>
              <a:gd name="T13" fmla="*/ 3984 h 57785"/>
              <a:gd name="T14" fmla="*/ 1561 w 57784"/>
              <a:gd name="T15" fmla="*/ 4594 h 57785"/>
              <a:gd name="T16" fmla="*/ 2677 w 57784"/>
              <a:gd name="T17" fmla="*/ 4864 h 57785"/>
              <a:gd name="T18" fmla="*/ 3792 w 57784"/>
              <a:gd name="T19" fmla="*/ 4760 h 57785"/>
              <a:gd name="T20" fmla="*/ 4779 w 57784"/>
              <a:gd name="T21" fmla="*/ 4315 h 57785"/>
              <a:gd name="T22" fmla="*/ 5511 w 57784"/>
              <a:gd name="T23" fmla="*/ 3562 h 57785"/>
              <a:gd name="T24" fmla="*/ 5835 w 57784"/>
              <a:gd name="T25" fmla="*/ 2632 h 57785"/>
              <a:gd name="T26" fmla="*/ 5710 w 57784"/>
              <a:gd name="T27" fmla="*/ 1703 h 57785"/>
              <a:gd name="T28" fmla="*/ 5177 w 57784"/>
              <a:gd name="T29" fmla="*/ 880 h 57785"/>
              <a:gd name="T30" fmla="*/ 4273 w 57784"/>
              <a:gd name="T31" fmla="*/ 270 h 57785"/>
              <a:gd name="T32" fmla="*/ 3157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2" y="0"/>
                </a:moveTo>
                <a:lnTo>
                  <a:pt x="20049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78" y="57275"/>
                </a:lnTo>
                <a:lnTo>
                  <a:pt x="37222" y="56050"/>
                </a:lnTo>
                <a:lnTo>
                  <a:pt x="46912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6" y="20049"/>
                </a:lnTo>
                <a:lnTo>
                  <a:pt x="50814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3" name="bk object 136"/>
          <p:cNvSpPr>
            <a:spLocks/>
          </p:cNvSpPr>
          <p:nvPr/>
        </p:nvSpPr>
        <p:spPr bwMode="auto">
          <a:xfrm>
            <a:off x="44451" y="2658533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2 h 57785"/>
              <a:gd name="T8" fmla="*/ 0 w 57785"/>
              <a:gd name="T9" fmla="*/ 2232 h 57785"/>
              <a:gd name="T10" fmla="*/ 104 w 57785"/>
              <a:gd name="T11" fmla="*/ 3162 h 57785"/>
              <a:gd name="T12" fmla="*/ 549 w 57785"/>
              <a:gd name="T13" fmla="*/ 3984 h 57785"/>
              <a:gd name="T14" fmla="*/ 1302 w 57785"/>
              <a:gd name="T15" fmla="*/ 4595 h 57785"/>
              <a:gd name="T16" fmla="*/ 2232 w 57785"/>
              <a:gd name="T17" fmla="*/ 4865 h 57785"/>
              <a:gd name="T18" fmla="*/ 3162 w 57785"/>
              <a:gd name="T19" fmla="*/ 4761 h 57785"/>
              <a:gd name="T20" fmla="*/ 3985 w 57785"/>
              <a:gd name="T21" fmla="*/ 4316 h 57785"/>
              <a:gd name="T22" fmla="*/ 4595 w 57785"/>
              <a:gd name="T23" fmla="*/ 3563 h 57785"/>
              <a:gd name="T24" fmla="*/ 4865 w 57785"/>
              <a:gd name="T25" fmla="*/ 2633 h 57785"/>
              <a:gd name="T26" fmla="*/ 4761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4" name="bk object 137"/>
          <p:cNvSpPr>
            <a:spLocks/>
          </p:cNvSpPr>
          <p:nvPr/>
        </p:nvSpPr>
        <p:spPr bwMode="auto">
          <a:xfrm>
            <a:off x="353485" y="2774951"/>
            <a:ext cx="35983" cy="35983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5 w 57784"/>
              <a:gd name="T5" fmla="*/ 658 h 57785"/>
              <a:gd name="T6" fmla="*/ 324 w 57784"/>
              <a:gd name="T7" fmla="*/ 1561 h 57785"/>
              <a:gd name="T8" fmla="*/ 0 w 57784"/>
              <a:gd name="T9" fmla="*/ 2677 h 57785"/>
              <a:gd name="T10" fmla="*/ 125 w 57784"/>
              <a:gd name="T11" fmla="*/ 3792 h 57785"/>
              <a:gd name="T12" fmla="*/ 659 w 57784"/>
              <a:gd name="T13" fmla="*/ 4779 h 57785"/>
              <a:gd name="T14" fmla="*/ 1561 w 57784"/>
              <a:gd name="T15" fmla="*/ 5510 h 57785"/>
              <a:gd name="T16" fmla="*/ 2677 w 57784"/>
              <a:gd name="T17" fmla="*/ 5834 h 57785"/>
              <a:gd name="T18" fmla="*/ 3792 w 57784"/>
              <a:gd name="T19" fmla="*/ 5709 h 57785"/>
              <a:gd name="T20" fmla="*/ 4779 w 57784"/>
              <a:gd name="T21" fmla="*/ 5176 h 57785"/>
              <a:gd name="T22" fmla="*/ 5511 w 57784"/>
              <a:gd name="T23" fmla="*/ 4273 h 57785"/>
              <a:gd name="T24" fmla="*/ 5835 w 57784"/>
              <a:gd name="T25" fmla="*/ 3157 h 57785"/>
              <a:gd name="T26" fmla="*/ 5710 w 57784"/>
              <a:gd name="T27" fmla="*/ 2042 h 57785"/>
              <a:gd name="T28" fmla="*/ 5177 w 57784"/>
              <a:gd name="T29" fmla="*/ 1055 h 57785"/>
              <a:gd name="T30" fmla="*/ 4274 w 57784"/>
              <a:gd name="T31" fmla="*/ 323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5"/>
                </a:lnTo>
                <a:lnTo>
                  <a:pt x="56057" y="20048"/>
                </a:lnTo>
                <a:lnTo>
                  <a:pt x="50818" y="10358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5" name="bk object 138"/>
          <p:cNvSpPr>
            <a:spLocks/>
          </p:cNvSpPr>
          <p:nvPr/>
        </p:nvSpPr>
        <p:spPr bwMode="auto">
          <a:xfrm>
            <a:off x="687917" y="2904067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2 h 57785"/>
              <a:gd name="T12" fmla="*/ 549 w 57784"/>
              <a:gd name="T13" fmla="*/ 4779 h 57785"/>
              <a:gd name="T14" fmla="*/ 1302 w 57784"/>
              <a:gd name="T15" fmla="*/ 5512 h 57785"/>
              <a:gd name="T16" fmla="*/ 2232 w 57784"/>
              <a:gd name="T17" fmla="*/ 5836 h 57785"/>
              <a:gd name="T18" fmla="*/ 3162 w 57784"/>
              <a:gd name="T19" fmla="*/ 5711 h 57785"/>
              <a:gd name="T20" fmla="*/ 3985 w 57784"/>
              <a:gd name="T21" fmla="*/ 5177 h 57785"/>
              <a:gd name="T22" fmla="*/ 4595 w 57784"/>
              <a:gd name="T23" fmla="*/ 4274 h 57785"/>
              <a:gd name="T24" fmla="*/ 4865 w 57784"/>
              <a:gd name="T25" fmla="*/ 3158 h 57785"/>
              <a:gd name="T26" fmla="*/ 4761 w 57784"/>
              <a:gd name="T27" fmla="*/ 2042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6" name="bk object 139"/>
          <p:cNvSpPr>
            <a:spLocks/>
          </p:cNvSpPr>
          <p:nvPr/>
        </p:nvSpPr>
        <p:spPr bwMode="auto">
          <a:xfrm>
            <a:off x="1045633" y="3041651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9 w 57785"/>
              <a:gd name="T13" fmla="*/ 3985 h 57785"/>
              <a:gd name="T14" fmla="*/ 1561 w 57785"/>
              <a:gd name="T15" fmla="*/ 4595 h 57785"/>
              <a:gd name="T16" fmla="*/ 2678 w 57785"/>
              <a:gd name="T17" fmla="*/ 4865 h 57785"/>
              <a:gd name="T18" fmla="*/ 3792 w 57785"/>
              <a:gd name="T19" fmla="*/ 4761 h 57785"/>
              <a:gd name="T20" fmla="*/ 4779 w 57785"/>
              <a:gd name="T21" fmla="*/ 4316 h 57785"/>
              <a:gd name="T22" fmla="*/ 5512 w 57785"/>
              <a:gd name="T23" fmla="*/ 3563 h 57785"/>
              <a:gd name="T24" fmla="*/ 5836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7" name="bk object 140"/>
          <p:cNvSpPr>
            <a:spLocks/>
          </p:cNvSpPr>
          <p:nvPr/>
        </p:nvSpPr>
        <p:spPr bwMode="auto">
          <a:xfrm>
            <a:off x="1428751" y="3185584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2 h 57785"/>
              <a:gd name="T8" fmla="*/ 0 w 57785"/>
              <a:gd name="T9" fmla="*/ 2232 h 57785"/>
              <a:gd name="T10" fmla="*/ 104 w 57785"/>
              <a:gd name="T11" fmla="*/ 3162 h 57785"/>
              <a:gd name="T12" fmla="*/ 549 w 57785"/>
              <a:gd name="T13" fmla="*/ 3985 h 57785"/>
              <a:gd name="T14" fmla="*/ 1302 w 57785"/>
              <a:gd name="T15" fmla="*/ 4595 h 57785"/>
              <a:gd name="T16" fmla="*/ 2232 w 57785"/>
              <a:gd name="T17" fmla="*/ 4865 h 57785"/>
              <a:gd name="T18" fmla="*/ 3162 w 57785"/>
              <a:gd name="T19" fmla="*/ 4761 h 57785"/>
              <a:gd name="T20" fmla="*/ 3985 w 57785"/>
              <a:gd name="T21" fmla="*/ 4316 h 57785"/>
              <a:gd name="T22" fmla="*/ 4595 w 57785"/>
              <a:gd name="T23" fmla="*/ 3563 h 57785"/>
              <a:gd name="T24" fmla="*/ 4865 w 57785"/>
              <a:gd name="T25" fmla="*/ 2633 h 57785"/>
              <a:gd name="T26" fmla="*/ 4761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8" name="bk object 141"/>
          <p:cNvSpPr>
            <a:spLocks/>
          </p:cNvSpPr>
          <p:nvPr/>
        </p:nvSpPr>
        <p:spPr bwMode="auto">
          <a:xfrm>
            <a:off x="1833033" y="3335867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1 h 57785"/>
              <a:gd name="T8" fmla="*/ 0 w 57785"/>
              <a:gd name="T9" fmla="*/ 2232 h 57785"/>
              <a:gd name="T10" fmla="*/ 125 w 57785"/>
              <a:gd name="T11" fmla="*/ 3161 h 57785"/>
              <a:gd name="T12" fmla="*/ 659 w 57785"/>
              <a:gd name="T13" fmla="*/ 3984 h 57785"/>
              <a:gd name="T14" fmla="*/ 1561 w 57785"/>
              <a:gd name="T15" fmla="*/ 4594 h 57785"/>
              <a:gd name="T16" fmla="*/ 2678 w 57785"/>
              <a:gd name="T17" fmla="*/ 4864 h 57785"/>
              <a:gd name="T18" fmla="*/ 3793 w 57785"/>
              <a:gd name="T19" fmla="*/ 4760 h 57785"/>
              <a:gd name="T20" fmla="*/ 4780 w 57785"/>
              <a:gd name="T21" fmla="*/ 4316 h 57785"/>
              <a:gd name="T22" fmla="*/ 5512 w 57785"/>
              <a:gd name="T23" fmla="*/ 3563 h 57785"/>
              <a:gd name="T24" fmla="*/ 5836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9" name="bk object 142"/>
          <p:cNvSpPr>
            <a:spLocks/>
          </p:cNvSpPr>
          <p:nvPr/>
        </p:nvSpPr>
        <p:spPr bwMode="auto">
          <a:xfrm>
            <a:off x="2264833" y="3490384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9 w 57785"/>
              <a:gd name="T13" fmla="*/ 3985 h 57785"/>
              <a:gd name="T14" fmla="*/ 1561 w 57785"/>
              <a:gd name="T15" fmla="*/ 4595 h 57785"/>
              <a:gd name="T16" fmla="*/ 2678 w 57785"/>
              <a:gd name="T17" fmla="*/ 4865 h 57785"/>
              <a:gd name="T18" fmla="*/ 3793 w 57785"/>
              <a:gd name="T19" fmla="*/ 4761 h 57785"/>
              <a:gd name="T20" fmla="*/ 4780 w 57785"/>
              <a:gd name="T21" fmla="*/ 4316 h 57785"/>
              <a:gd name="T22" fmla="*/ 5512 w 57785"/>
              <a:gd name="T23" fmla="*/ 3563 h 57785"/>
              <a:gd name="T24" fmla="*/ 5836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0" name="bk object 143"/>
          <p:cNvSpPr>
            <a:spLocks/>
          </p:cNvSpPr>
          <p:nvPr/>
        </p:nvSpPr>
        <p:spPr bwMode="auto">
          <a:xfrm>
            <a:off x="2722033" y="3647018"/>
            <a:ext cx="33867" cy="35983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8 h 57785"/>
              <a:gd name="T6" fmla="*/ 270 w 57785"/>
              <a:gd name="T7" fmla="*/ 1560 h 57785"/>
              <a:gd name="T8" fmla="*/ 0 w 57785"/>
              <a:gd name="T9" fmla="*/ 2676 h 57785"/>
              <a:gd name="T10" fmla="*/ 104 w 57785"/>
              <a:gd name="T11" fmla="*/ 3791 h 57785"/>
              <a:gd name="T12" fmla="*/ 549 w 57785"/>
              <a:gd name="T13" fmla="*/ 4778 h 57785"/>
              <a:gd name="T14" fmla="*/ 1302 w 57785"/>
              <a:gd name="T15" fmla="*/ 5510 h 57785"/>
              <a:gd name="T16" fmla="*/ 2232 w 57785"/>
              <a:gd name="T17" fmla="*/ 5834 h 57785"/>
              <a:gd name="T18" fmla="*/ 3162 w 57785"/>
              <a:gd name="T19" fmla="*/ 5709 h 57785"/>
              <a:gd name="T20" fmla="*/ 3985 w 57785"/>
              <a:gd name="T21" fmla="*/ 5176 h 57785"/>
              <a:gd name="T22" fmla="*/ 4595 w 57785"/>
              <a:gd name="T23" fmla="*/ 4273 h 57785"/>
              <a:gd name="T24" fmla="*/ 4865 w 57785"/>
              <a:gd name="T25" fmla="*/ 3157 h 57785"/>
              <a:gd name="T26" fmla="*/ 4761 w 57785"/>
              <a:gd name="T27" fmla="*/ 2042 h 57785"/>
              <a:gd name="T28" fmla="*/ 4316 w 57785"/>
              <a:gd name="T29" fmla="*/ 1055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1" name="bk object 144"/>
          <p:cNvSpPr>
            <a:spLocks/>
          </p:cNvSpPr>
          <p:nvPr/>
        </p:nvSpPr>
        <p:spPr bwMode="auto">
          <a:xfrm>
            <a:off x="3204633" y="3807885"/>
            <a:ext cx="35984" cy="35983"/>
          </a:xfrm>
          <a:custGeom>
            <a:avLst/>
            <a:gdLst>
              <a:gd name="T0" fmla="*/ 3158 w 57785"/>
              <a:gd name="T1" fmla="*/ 0 h 57785"/>
              <a:gd name="T2" fmla="*/ 2043 w 57785"/>
              <a:gd name="T3" fmla="*/ 125 h 57785"/>
              <a:gd name="T4" fmla="*/ 1056 w 57785"/>
              <a:gd name="T5" fmla="*/ 658 h 57785"/>
              <a:gd name="T6" fmla="*/ 324 w 57785"/>
              <a:gd name="T7" fmla="*/ 1560 h 57785"/>
              <a:gd name="T8" fmla="*/ 0 w 57785"/>
              <a:gd name="T9" fmla="*/ 2676 h 57785"/>
              <a:gd name="T10" fmla="*/ 125 w 57785"/>
              <a:gd name="T11" fmla="*/ 3791 h 57785"/>
              <a:gd name="T12" fmla="*/ 659 w 57785"/>
              <a:gd name="T13" fmla="*/ 4778 h 57785"/>
              <a:gd name="T14" fmla="*/ 1561 w 57785"/>
              <a:gd name="T15" fmla="*/ 5510 h 57785"/>
              <a:gd name="T16" fmla="*/ 2678 w 57785"/>
              <a:gd name="T17" fmla="*/ 5834 h 57785"/>
              <a:gd name="T18" fmla="*/ 3793 w 57785"/>
              <a:gd name="T19" fmla="*/ 5709 h 57785"/>
              <a:gd name="T20" fmla="*/ 4780 w 57785"/>
              <a:gd name="T21" fmla="*/ 5176 h 57785"/>
              <a:gd name="T22" fmla="*/ 5512 w 57785"/>
              <a:gd name="T23" fmla="*/ 4273 h 57785"/>
              <a:gd name="T24" fmla="*/ 5836 w 57785"/>
              <a:gd name="T25" fmla="*/ 3157 h 57785"/>
              <a:gd name="T26" fmla="*/ 5711 w 57785"/>
              <a:gd name="T27" fmla="*/ 2042 h 57785"/>
              <a:gd name="T28" fmla="*/ 5177 w 57785"/>
              <a:gd name="T29" fmla="*/ 1055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5" y="30992"/>
                </a:lnTo>
                <a:lnTo>
                  <a:pt x="56061" y="20049"/>
                </a:lnTo>
                <a:lnTo>
                  <a:pt x="50819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2" name="bk object 145"/>
          <p:cNvSpPr>
            <a:spLocks/>
          </p:cNvSpPr>
          <p:nvPr/>
        </p:nvSpPr>
        <p:spPr bwMode="auto">
          <a:xfrm>
            <a:off x="3714751" y="3968751"/>
            <a:ext cx="33867" cy="35983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5 h 57784"/>
              <a:gd name="T4" fmla="*/ 880 w 57785"/>
              <a:gd name="T5" fmla="*/ 659 h 57784"/>
              <a:gd name="T6" fmla="*/ 270 w 57785"/>
              <a:gd name="T7" fmla="*/ 1561 h 57784"/>
              <a:gd name="T8" fmla="*/ 0 w 57785"/>
              <a:gd name="T9" fmla="*/ 2677 h 57784"/>
              <a:gd name="T10" fmla="*/ 104 w 57785"/>
              <a:gd name="T11" fmla="*/ 3793 h 57784"/>
              <a:gd name="T12" fmla="*/ 549 w 57785"/>
              <a:gd name="T13" fmla="*/ 4780 h 57784"/>
              <a:gd name="T14" fmla="*/ 1302 w 57785"/>
              <a:gd name="T15" fmla="*/ 5511 h 57784"/>
              <a:gd name="T16" fmla="*/ 2232 w 57785"/>
              <a:gd name="T17" fmla="*/ 5835 h 57784"/>
              <a:gd name="T18" fmla="*/ 3162 w 57785"/>
              <a:gd name="T19" fmla="*/ 5710 h 57784"/>
              <a:gd name="T20" fmla="*/ 3985 w 57785"/>
              <a:gd name="T21" fmla="*/ 5177 h 57784"/>
              <a:gd name="T22" fmla="*/ 4595 w 57785"/>
              <a:gd name="T23" fmla="*/ 4274 h 57784"/>
              <a:gd name="T24" fmla="*/ 4865 w 57785"/>
              <a:gd name="T25" fmla="*/ 3158 h 57784"/>
              <a:gd name="T26" fmla="*/ 4761 w 57785"/>
              <a:gd name="T27" fmla="*/ 2043 h 57784"/>
              <a:gd name="T28" fmla="*/ 4316 w 57785"/>
              <a:gd name="T29" fmla="*/ 1055 h 57784"/>
              <a:gd name="T30" fmla="*/ 3563 w 57785"/>
              <a:gd name="T31" fmla="*/ 324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3" name="bk object 146"/>
          <p:cNvSpPr>
            <a:spLocks/>
          </p:cNvSpPr>
          <p:nvPr/>
        </p:nvSpPr>
        <p:spPr bwMode="auto">
          <a:xfrm>
            <a:off x="4250267" y="41275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4" name="bk object 147"/>
          <p:cNvSpPr>
            <a:spLocks/>
          </p:cNvSpPr>
          <p:nvPr/>
        </p:nvSpPr>
        <p:spPr bwMode="auto">
          <a:xfrm>
            <a:off x="4804833" y="4275667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2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5" name="bk object 148"/>
          <p:cNvSpPr>
            <a:spLocks/>
          </p:cNvSpPr>
          <p:nvPr/>
        </p:nvSpPr>
        <p:spPr bwMode="auto">
          <a:xfrm>
            <a:off x="5376333" y="440690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6" name="bk object 149"/>
          <p:cNvSpPr>
            <a:spLocks/>
          </p:cNvSpPr>
          <p:nvPr/>
        </p:nvSpPr>
        <p:spPr bwMode="auto">
          <a:xfrm>
            <a:off x="5954184" y="4510618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79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7" name="bk object 150"/>
          <p:cNvSpPr>
            <a:spLocks/>
          </p:cNvSpPr>
          <p:nvPr/>
        </p:nvSpPr>
        <p:spPr bwMode="auto">
          <a:xfrm>
            <a:off x="6532033" y="4582584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8" name="bk object 151"/>
          <p:cNvSpPr>
            <a:spLocks/>
          </p:cNvSpPr>
          <p:nvPr/>
        </p:nvSpPr>
        <p:spPr bwMode="auto">
          <a:xfrm>
            <a:off x="7099300" y="4614333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3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9" name="bk object 152"/>
          <p:cNvSpPr>
            <a:spLocks/>
          </p:cNvSpPr>
          <p:nvPr/>
        </p:nvSpPr>
        <p:spPr bwMode="auto">
          <a:xfrm>
            <a:off x="7653867" y="4601633"/>
            <a:ext cx="33867" cy="33867"/>
          </a:xfrm>
          <a:custGeom>
            <a:avLst/>
            <a:gdLst>
              <a:gd name="T0" fmla="*/ 2632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2 w 57784"/>
              <a:gd name="T31" fmla="*/ 270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6" y="20054"/>
                </a:lnTo>
                <a:lnTo>
                  <a:pt x="50814" y="10366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0" name="bk object 153"/>
          <p:cNvSpPr>
            <a:spLocks/>
          </p:cNvSpPr>
          <p:nvPr/>
        </p:nvSpPr>
        <p:spPr bwMode="auto">
          <a:xfrm>
            <a:off x="8185151" y="4544484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7 w 57784"/>
              <a:gd name="T17" fmla="*/ 4865 h 57784"/>
              <a:gd name="T18" fmla="*/ 3793 w 57784"/>
              <a:gd name="T19" fmla="*/ 4761 h 57784"/>
              <a:gd name="T20" fmla="*/ 4780 w 57784"/>
              <a:gd name="T21" fmla="*/ 4315 h 57784"/>
              <a:gd name="T22" fmla="*/ 5511 w 57784"/>
              <a:gd name="T23" fmla="*/ 3562 h 57784"/>
              <a:gd name="T24" fmla="*/ 5835 w 57784"/>
              <a:gd name="T25" fmla="*/ 2632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1" name="bk object 154"/>
          <p:cNvSpPr>
            <a:spLocks/>
          </p:cNvSpPr>
          <p:nvPr/>
        </p:nvSpPr>
        <p:spPr bwMode="auto">
          <a:xfrm>
            <a:off x="8691033" y="4440767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4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3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2" name="bk object 155"/>
          <p:cNvSpPr>
            <a:spLocks/>
          </p:cNvSpPr>
          <p:nvPr/>
        </p:nvSpPr>
        <p:spPr bwMode="auto">
          <a:xfrm>
            <a:off x="9167285" y="4290484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3" name="bk object 156"/>
          <p:cNvSpPr>
            <a:spLocks/>
          </p:cNvSpPr>
          <p:nvPr/>
        </p:nvSpPr>
        <p:spPr bwMode="auto">
          <a:xfrm>
            <a:off x="9613900" y="4093633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4" name="bk object 157"/>
          <p:cNvSpPr>
            <a:spLocks/>
          </p:cNvSpPr>
          <p:nvPr/>
        </p:nvSpPr>
        <p:spPr bwMode="auto">
          <a:xfrm>
            <a:off x="10026651" y="3850217"/>
            <a:ext cx="35983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5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4 h 57785"/>
              <a:gd name="T14" fmla="*/ 1561 w 57784"/>
              <a:gd name="T15" fmla="*/ 4595 h 57785"/>
              <a:gd name="T16" fmla="*/ 2677 w 57784"/>
              <a:gd name="T17" fmla="*/ 4865 h 57785"/>
              <a:gd name="T18" fmla="*/ 3792 w 57784"/>
              <a:gd name="T19" fmla="*/ 4761 h 57785"/>
              <a:gd name="T20" fmla="*/ 4779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0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5" name="bk object 158"/>
          <p:cNvSpPr>
            <a:spLocks/>
          </p:cNvSpPr>
          <p:nvPr/>
        </p:nvSpPr>
        <p:spPr bwMode="auto">
          <a:xfrm>
            <a:off x="10403418" y="3558117"/>
            <a:ext cx="35983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5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7 w 57784"/>
              <a:gd name="T17" fmla="*/ 4865 h 57785"/>
              <a:gd name="T18" fmla="*/ 3793 w 57784"/>
              <a:gd name="T19" fmla="*/ 4761 h 57785"/>
              <a:gd name="T20" fmla="*/ 4780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0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6" name="bk object 159"/>
          <p:cNvSpPr>
            <a:spLocks/>
          </p:cNvSpPr>
          <p:nvPr/>
        </p:nvSpPr>
        <p:spPr bwMode="auto">
          <a:xfrm>
            <a:off x="10746317" y="3215217"/>
            <a:ext cx="33867" cy="33867"/>
          </a:xfrm>
          <a:custGeom>
            <a:avLst/>
            <a:gdLst>
              <a:gd name="T0" fmla="*/ 2632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1 h 57785"/>
              <a:gd name="T8" fmla="*/ 0 w 57784"/>
              <a:gd name="T9" fmla="*/ 2231 h 57785"/>
              <a:gd name="T10" fmla="*/ 104 w 57784"/>
              <a:gd name="T11" fmla="*/ 3161 h 57785"/>
              <a:gd name="T12" fmla="*/ 549 w 57784"/>
              <a:gd name="T13" fmla="*/ 3984 h 57785"/>
              <a:gd name="T14" fmla="*/ 1302 w 57784"/>
              <a:gd name="T15" fmla="*/ 4594 h 57785"/>
              <a:gd name="T16" fmla="*/ 2232 w 57784"/>
              <a:gd name="T17" fmla="*/ 4864 h 57785"/>
              <a:gd name="T18" fmla="*/ 3161 w 57784"/>
              <a:gd name="T19" fmla="*/ 4760 h 57785"/>
              <a:gd name="T20" fmla="*/ 3984 w 57784"/>
              <a:gd name="T21" fmla="*/ 4315 h 57785"/>
              <a:gd name="T22" fmla="*/ 4595 w 57784"/>
              <a:gd name="T23" fmla="*/ 3562 h 57785"/>
              <a:gd name="T24" fmla="*/ 4865 w 57784"/>
              <a:gd name="T25" fmla="*/ 2632 h 57785"/>
              <a:gd name="T26" fmla="*/ 4761 w 57784"/>
              <a:gd name="T27" fmla="*/ 1703 h 57785"/>
              <a:gd name="T28" fmla="*/ 4316 w 57784"/>
              <a:gd name="T29" fmla="*/ 880 h 57785"/>
              <a:gd name="T30" fmla="*/ 3562 w 57784"/>
              <a:gd name="T31" fmla="*/ 270 h 57785"/>
              <a:gd name="T32" fmla="*/ 2632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2" y="0"/>
                </a:moveTo>
                <a:lnTo>
                  <a:pt x="20049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78" y="57275"/>
                </a:lnTo>
                <a:lnTo>
                  <a:pt x="37222" y="56050"/>
                </a:lnTo>
                <a:lnTo>
                  <a:pt x="46912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6" y="20049"/>
                </a:lnTo>
                <a:lnTo>
                  <a:pt x="50814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7" name="bk object 160"/>
          <p:cNvSpPr>
            <a:spLocks/>
          </p:cNvSpPr>
          <p:nvPr/>
        </p:nvSpPr>
        <p:spPr bwMode="auto">
          <a:xfrm>
            <a:off x="11049000" y="2823633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9 w 57784"/>
              <a:gd name="T13" fmla="*/ 3984 h 57785"/>
              <a:gd name="T14" fmla="*/ 1302 w 57784"/>
              <a:gd name="T15" fmla="*/ 4595 h 57785"/>
              <a:gd name="T16" fmla="*/ 2232 w 57784"/>
              <a:gd name="T17" fmla="*/ 4865 h 57785"/>
              <a:gd name="T18" fmla="*/ 3162 w 57784"/>
              <a:gd name="T19" fmla="*/ 4761 h 57785"/>
              <a:gd name="T20" fmla="*/ 3984 w 57784"/>
              <a:gd name="T21" fmla="*/ 4316 h 57785"/>
              <a:gd name="T22" fmla="*/ 4595 w 57784"/>
              <a:gd name="T23" fmla="*/ 3563 h 57785"/>
              <a:gd name="T24" fmla="*/ 4865 w 57784"/>
              <a:gd name="T25" fmla="*/ 2633 h 57785"/>
              <a:gd name="T26" fmla="*/ 4761 w 57784"/>
              <a:gd name="T27" fmla="*/ 1703 h 57785"/>
              <a:gd name="T28" fmla="*/ 4316 w 57784"/>
              <a:gd name="T29" fmla="*/ 880 h 57785"/>
              <a:gd name="T30" fmla="*/ 3563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1000" y="0"/>
                </a:moveTo>
                <a:lnTo>
                  <a:pt x="20053" y="1226"/>
                </a:lnTo>
                <a:lnTo>
                  <a:pt x="10362" y="6465"/>
                </a:lnTo>
                <a:lnTo>
                  <a:pt x="3179" y="15325"/>
                </a:lnTo>
                <a:lnTo>
                  <a:pt x="0" y="26281"/>
                </a:lnTo>
                <a:lnTo>
                  <a:pt x="1226" y="37225"/>
                </a:lnTo>
                <a:lnTo>
                  <a:pt x="6465" y="46912"/>
                </a:lnTo>
                <a:lnTo>
                  <a:pt x="15325" y="54099"/>
                </a:lnTo>
                <a:lnTo>
                  <a:pt x="26281" y="57279"/>
                </a:lnTo>
                <a:lnTo>
                  <a:pt x="37225" y="56055"/>
                </a:lnTo>
                <a:lnTo>
                  <a:pt x="46912" y="50817"/>
                </a:lnTo>
                <a:lnTo>
                  <a:pt x="54099" y="41952"/>
                </a:lnTo>
                <a:lnTo>
                  <a:pt x="57279" y="30995"/>
                </a:lnTo>
                <a:lnTo>
                  <a:pt x="56055" y="20049"/>
                </a:lnTo>
                <a:lnTo>
                  <a:pt x="50817" y="10361"/>
                </a:lnTo>
                <a:lnTo>
                  <a:pt x="41952" y="3179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8" name="bk object 161"/>
          <p:cNvSpPr>
            <a:spLocks/>
          </p:cNvSpPr>
          <p:nvPr/>
        </p:nvSpPr>
        <p:spPr bwMode="auto">
          <a:xfrm>
            <a:off x="11319933" y="2385484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9 w 57784"/>
              <a:gd name="T13" fmla="*/ 3984 h 57785"/>
              <a:gd name="T14" fmla="*/ 1302 w 57784"/>
              <a:gd name="T15" fmla="*/ 4595 h 57785"/>
              <a:gd name="T16" fmla="*/ 2232 w 57784"/>
              <a:gd name="T17" fmla="*/ 4865 h 57785"/>
              <a:gd name="T18" fmla="*/ 3162 w 57784"/>
              <a:gd name="T19" fmla="*/ 4761 h 57785"/>
              <a:gd name="T20" fmla="*/ 3985 w 57784"/>
              <a:gd name="T21" fmla="*/ 4316 h 57785"/>
              <a:gd name="T22" fmla="*/ 4595 w 57784"/>
              <a:gd name="T23" fmla="*/ 3563 h 57785"/>
              <a:gd name="T24" fmla="*/ 4865 w 57784"/>
              <a:gd name="T25" fmla="*/ 2633 h 57785"/>
              <a:gd name="T26" fmla="*/ 4761 w 57784"/>
              <a:gd name="T27" fmla="*/ 1703 h 57785"/>
              <a:gd name="T28" fmla="*/ 4316 w 57784"/>
              <a:gd name="T29" fmla="*/ 880 h 57785"/>
              <a:gd name="T30" fmla="*/ 3564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9" name="bk object 162"/>
          <p:cNvSpPr>
            <a:spLocks/>
          </p:cNvSpPr>
          <p:nvPr/>
        </p:nvSpPr>
        <p:spPr bwMode="auto">
          <a:xfrm>
            <a:off x="179918" y="2789767"/>
            <a:ext cx="35983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5 w 57785"/>
              <a:gd name="T5" fmla="*/ 659 h 57785"/>
              <a:gd name="T6" fmla="*/ 324 w 57785"/>
              <a:gd name="T7" fmla="*/ 1561 h 57785"/>
              <a:gd name="T8" fmla="*/ 0 w 57785"/>
              <a:gd name="T9" fmla="*/ 2677 h 57785"/>
              <a:gd name="T10" fmla="*/ 125 w 57785"/>
              <a:gd name="T11" fmla="*/ 3792 h 57785"/>
              <a:gd name="T12" fmla="*/ 658 w 57785"/>
              <a:gd name="T13" fmla="*/ 4779 h 57785"/>
              <a:gd name="T14" fmla="*/ 1561 w 57785"/>
              <a:gd name="T15" fmla="*/ 5511 h 57785"/>
              <a:gd name="T16" fmla="*/ 2677 w 57785"/>
              <a:gd name="T17" fmla="*/ 5835 h 57785"/>
              <a:gd name="T18" fmla="*/ 3792 w 57785"/>
              <a:gd name="T19" fmla="*/ 5710 h 57785"/>
              <a:gd name="T20" fmla="*/ 4779 w 57785"/>
              <a:gd name="T21" fmla="*/ 5176 h 57785"/>
              <a:gd name="T22" fmla="*/ 5511 w 57785"/>
              <a:gd name="T23" fmla="*/ 4273 h 57785"/>
              <a:gd name="T24" fmla="*/ 5835 w 57785"/>
              <a:gd name="T25" fmla="*/ 3158 h 57785"/>
              <a:gd name="T26" fmla="*/ 5710 w 57785"/>
              <a:gd name="T27" fmla="*/ 2043 h 57785"/>
              <a:gd name="T28" fmla="*/ 5176 w 57785"/>
              <a:gd name="T29" fmla="*/ 1056 h 57785"/>
              <a:gd name="T30" fmla="*/ 4274 w 57785"/>
              <a:gd name="T31" fmla="*/ 325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0" name="bk object 163"/>
          <p:cNvSpPr>
            <a:spLocks/>
          </p:cNvSpPr>
          <p:nvPr/>
        </p:nvSpPr>
        <p:spPr bwMode="auto">
          <a:xfrm>
            <a:off x="463551" y="2904067"/>
            <a:ext cx="35983" cy="35984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5 w 57784"/>
              <a:gd name="T5" fmla="*/ 659 h 57785"/>
              <a:gd name="T6" fmla="*/ 324 w 57784"/>
              <a:gd name="T7" fmla="*/ 1561 h 57785"/>
              <a:gd name="T8" fmla="*/ 0 w 57784"/>
              <a:gd name="T9" fmla="*/ 2678 h 57785"/>
              <a:gd name="T10" fmla="*/ 125 w 57784"/>
              <a:gd name="T11" fmla="*/ 3793 h 57785"/>
              <a:gd name="T12" fmla="*/ 659 w 57784"/>
              <a:gd name="T13" fmla="*/ 4780 h 57785"/>
              <a:gd name="T14" fmla="*/ 1561 w 57784"/>
              <a:gd name="T15" fmla="*/ 5512 h 57785"/>
              <a:gd name="T16" fmla="*/ 2677 w 57784"/>
              <a:gd name="T17" fmla="*/ 5836 h 57785"/>
              <a:gd name="T18" fmla="*/ 3792 w 57784"/>
              <a:gd name="T19" fmla="*/ 5711 h 57785"/>
              <a:gd name="T20" fmla="*/ 4779 w 57784"/>
              <a:gd name="T21" fmla="*/ 5177 h 57785"/>
              <a:gd name="T22" fmla="*/ 5511 w 57784"/>
              <a:gd name="T23" fmla="*/ 4274 h 57785"/>
              <a:gd name="T24" fmla="*/ 5835 w 57784"/>
              <a:gd name="T25" fmla="*/ 3158 h 57785"/>
              <a:gd name="T26" fmla="*/ 5710 w 57784"/>
              <a:gd name="T27" fmla="*/ 2043 h 57785"/>
              <a:gd name="T28" fmla="*/ 5177 w 57784"/>
              <a:gd name="T29" fmla="*/ 1056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79" y="31001"/>
                </a:lnTo>
                <a:lnTo>
                  <a:pt x="56053" y="20054"/>
                </a:lnTo>
                <a:lnTo>
                  <a:pt x="50814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1" name="bk object 164"/>
          <p:cNvSpPr>
            <a:spLocks/>
          </p:cNvSpPr>
          <p:nvPr/>
        </p:nvSpPr>
        <p:spPr bwMode="auto">
          <a:xfrm>
            <a:off x="774700" y="3031067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1 h 57785"/>
              <a:gd name="T8" fmla="*/ 0 w 57784"/>
              <a:gd name="T9" fmla="*/ 2232 h 57785"/>
              <a:gd name="T10" fmla="*/ 125 w 57784"/>
              <a:gd name="T11" fmla="*/ 3161 h 57785"/>
              <a:gd name="T12" fmla="*/ 659 w 57784"/>
              <a:gd name="T13" fmla="*/ 3984 h 57785"/>
              <a:gd name="T14" fmla="*/ 1561 w 57784"/>
              <a:gd name="T15" fmla="*/ 4594 h 57785"/>
              <a:gd name="T16" fmla="*/ 2678 w 57784"/>
              <a:gd name="T17" fmla="*/ 4865 h 57785"/>
              <a:gd name="T18" fmla="*/ 3792 w 57784"/>
              <a:gd name="T19" fmla="*/ 4761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69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2" name="bk object 165"/>
          <p:cNvSpPr>
            <a:spLocks/>
          </p:cNvSpPr>
          <p:nvPr/>
        </p:nvSpPr>
        <p:spPr bwMode="auto">
          <a:xfrm>
            <a:off x="1111251" y="3166533"/>
            <a:ext cx="35983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5 w 57785"/>
              <a:gd name="T5" fmla="*/ 659 h 57785"/>
              <a:gd name="T6" fmla="*/ 324 w 57785"/>
              <a:gd name="T7" fmla="*/ 1561 h 57785"/>
              <a:gd name="T8" fmla="*/ 0 w 57785"/>
              <a:gd name="T9" fmla="*/ 2678 h 57785"/>
              <a:gd name="T10" fmla="*/ 125 w 57785"/>
              <a:gd name="T11" fmla="*/ 3793 h 57785"/>
              <a:gd name="T12" fmla="*/ 658 w 57785"/>
              <a:gd name="T13" fmla="*/ 4780 h 57785"/>
              <a:gd name="T14" fmla="*/ 1561 w 57785"/>
              <a:gd name="T15" fmla="*/ 5512 h 57785"/>
              <a:gd name="T16" fmla="*/ 2677 w 57785"/>
              <a:gd name="T17" fmla="*/ 5836 h 57785"/>
              <a:gd name="T18" fmla="*/ 3792 w 57785"/>
              <a:gd name="T19" fmla="*/ 5711 h 57785"/>
              <a:gd name="T20" fmla="*/ 4779 w 57785"/>
              <a:gd name="T21" fmla="*/ 5177 h 57785"/>
              <a:gd name="T22" fmla="*/ 5511 w 57785"/>
              <a:gd name="T23" fmla="*/ 4274 h 57785"/>
              <a:gd name="T24" fmla="*/ 5835 w 57785"/>
              <a:gd name="T25" fmla="*/ 3158 h 57785"/>
              <a:gd name="T26" fmla="*/ 5711 w 57785"/>
              <a:gd name="T27" fmla="*/ 2042 h 57785"/>
              <a:gd name="T28" fmla="*/ 5176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0997"/>
                </a:lnTo>
                <a:lnTo>
                  <a:pt x="56061" y="20050"/>
                </a:lnTo>
                <a:lnTo>
                  <a:pt x="50819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3" name="bk object 166"/>
          <p:cNvSpPr>
            <a:spLocks/>
          </p:cNvSpPr>
          <p:nvPr/>
        </p:nvSpPr>
        <p:spPr bwMode="auto">
          <a:xfrm>
            <a:off x="1473200" y="3314700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1 h 57785"/>
              <a:gd name="T8" fmla="*/ 0 w 57785"/>
              <a:gd name="T9" fmla="*/ 2232 h 57785"/>
              <a:gd name="T10" fmla="*/ 104 w 57785"/>
              <a:gd name="T11" fmla="*/ 3161 h 57785"/>
              <a:gd name="T12" fmla="*/ 549 w 57785"/>
              <a:gd name="T13" fmla="*/ 3984 h 57785"/>
              <a:gd name="T14" fmla="*/ 1302 w 57785"/>
              <a:gd name="T15" fmla="*/ 4594 h 57785"/>
              <a:gd name="T16" fmla="*/ 2232 w 57785"/>
              <a:gd name="T17" fmla="*/ 4865 h 57785"/>
              <a:gd name="T18" fmla="*/ 3162 w 57785"/>
              <a:gd name="T19" fmla="*/ 4761 h 57785"/>
              <a:gd name="T20" fmla="*/ 3985 w 57785"/>
              <a:gd name="T21" fmla="*/ 4316 h 57785"/>
              <a:gd name="T22" fmla="*/ 4595 w 57785"/>
              <a:gd name="T23" fmla="*/ 3563 h 57785"/>
              <a:gd name="T24" fmla="*/ 4865 w 57785"/>
              <a:gd name="T25" fmla="*/ 2633 h 57785"/>
              <a:gd name="T26" fmla="*/ 4761 w 57785"/>
              <a:gd name="T27" fmla="*/ 1703 h 57785"/>
              <a:gd name="T28" fmla="*/ 4316 w 57785"/>
              <a:gd name="T29" fmla="*/ 880 h 57785"/>
              <a:gd name="T30" fmla="*/ 3563 w 57785"/>
              <a:gd name="T31" fmla="*/ 269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4" name="bk object 167"/>
          <p:cNvSpPr>
            <a:spLocks/>
          </p:cNvSpPr>
          <p:nvPr/>
        </p:nvSpPr>
        <p:spPr bwMode="auto">
          <a:xfrm>
            <a:off x="1860551" y="3469217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2 h 57785"/>
              <a:gd name="T8" fmla="*/ 0 w 57785"/>
              <a:gd name="T9" fmla="*/ 2232 h 57785"/>
              <a:gd name="T10" fmla="*/ 104 w 57785"/>
              <a:gd name="T11" fmla="*/ 3162 h 57785"/>
              <a:gd name="T12" fmla="*/ 549 w 57785"/>
              <a:gd name="T13" fmla="*/ 3985 h 57785"/>
              <a:gd name="T14" fmla="*/ 1302 w 57785"/>
              <a:gd name="T15" fmla="*/ 4595 h 57785"/>
              <a:gd name="T16" fmla="*/ 2232 w 57785"/>
              <a:gd name="T17" fmla="*/ 4865 h 57785"/>
              <a:gd name="T18" fmla="*/ 3162 w 57785"/>
              <a:gd name="T19" fmla="*/ 4761 h 57785"/>
              <a:gd name="T20" fmla="*/ 3985 w 57785"/>
              <a:gd name="T21" fmla="*/ 4316 h 57785"/>
              <a:gd name="T22" fmla="*/ 4595 w 57785"/>
              <a:gd name="T23" fmla="*/ 3563 h 57785"/>
              <a:gd name="T24" fmla="*/ 4865 w 57785"/>
              <a:gd name="T25" fmla="*/ 2633 h 57785"/>
              <a:gd name="T26" fmla="*/ 4761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5" name="bk object 168"/>
          <p:cNvSpPr>
            <a:spLocks/>
          </p:cNvSpPr>
          <p:nvPr/>
        </p:nvSpPr>
        <p:spPr bwMode="auto">
          <a:xfrm>
            <a:off x="2273300" y="3627967"/>
            <a:ext cx="33867" cy="35984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9 h 57785"/>
              <a:gd name="T6" fmla="*/ 270 w 57785"/>
              <a:gd name="T7" fmla="*/ 1561 h 57785"/>
              <a:gd name="T8" fmla="*/ 0 w 57785"/>
              <a:gd name="T9" fmla="*/ 2678 h 57785"/>
              <a:gd name="T10" fmla="*/ 104 w 57785"/>
              <a:gd name="T11" fmla="*/ 3792 h 57785"/>
              <a:gd name="T12" fmla="*/ 549 w 57785"/>
              <a:gd name="T13" fmla="*/ 4779 h 57785"/>
              <a:gd name="T14" fmla="*/ 1302 w 57785"/>
              <a:gd name="T15" fmla="*/ 5512 h 57785"/>
              <a:gd name="T16" fmla="*/ 2232 w 57785"/>
              <a:gd name="T17" fmla="*/ 5836 h 57785"/>
              <a:gd name="T18" fmla="*/ 3162 w 57785"/>
              <a:gd name="T19" fmla="*/ 5711 h 57785"/>
              <a:gd name="T20" fmla="*/ 3985 w 57785"/>
              <a:gd name="T21" fmla="*/ 5177 h 57785"/>
              <a:gd name="T22" fmla="*/ 4595 w 57785"/>
              <a:gd name="T23" fmla="*/ 4274 h 57785"/>
              <a:gd name="T24" fmla="*/ 4865 w 57785"/>
              <a:gd name="T25" fmla="*/ 3158 h 57785"/>
              <a:gd name="T26" fmla="*/ 4760 w 57785"/>
              <a:gd name="T27" fmla="*/ 2042 h 57785"/>
              <a:gd name="T28" fmla="*/ 4316 w 57785"/>
              <a:gd name="T29" fmla="*/ 1056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79" y="30997"/>
                </a:lnTo>
                <a:lnTo>
                  <a:pt x="56053" y="20050"/>
                </a:lnTo>
                <a:lnTo>
                  <a:pt x="50814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6" name="bk object 169"/>
          <p:cNvSpPr>
            <a:spLocks/>
          </p:cNvSpPr>
          <p:nvPr/>
        </p:nvSpPr>
        <p:spPr bwMode="auto">
          <a:xfrm>
            <a:off x="2711451" y="3793067"/>
            <a:ext cx="33867" cy="35984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9 h 57785"/>
              <a:gd name="T6" fmla="*/ 270 w 57785"/>
              <a:gd name="T7" fmla="*/ 1561 h 57785"/>
              <a:gd name="T8" fmla="*/ 0 w 57785"/>
              <a:gd name="T9" fmla="*/ 2678 h 57785"/>
              <a:gd name="T10" fmla="*/ 104 w 57785"/>
              <a:gd name="T11" fmla="*/ 3792 h 57785"/>
              <a:gd name="T12" fmla="*/ 549 w 57785"/>
              <a:gd name="T13" fmla="*/ 4779 h 57785"/>
              <a:gd name="T14" fmla="*/ 1302 w 57785"/>
              <a:gd name="T15" fmla="*/ 5512 h 57785"/>
              <a:gd name="T16" fmla="*/ 2232 w 57785"/>
              <a:gd name="T17" fmla="*/ 5836 h 57785"/>
              <a:gd name="T18" fmla="*/ 3162 w 57785"/>
              <a:gd name="T19" fmla="*/ 5711 h 57785"/>
              <a:gd name="T20" fmla="*/ 3985 w 57785"/>
              <a:gd name="T21" fmla="*/ 5177 h 57785"/>
              <a:gd name="T22" fmla="*/ 4595 w 57785"/>
              <a:gd name="T23" fmla="*/ 4274 h 57785"/>
              <a:gd name="T24" fmla="*/ 4865 w 57785"/>
              <a:gd name="T25" fmla="*/ 3158 h 57785"/>
              <a:gd name="T26" fmla="*/ 4761 w 57785"/>
              <a:gd name="T27" fmla="*/ 2042 h 57785"/>
              <a:gd name="T28" fmla="*/ 4316 w 57785"/>
              <a:gd name="T29" fmla="*/ 1056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7" name="bk object 170"/>
          <p:cNvSpPr>
            <a:spLocks/>
          </p:cNvSpPr>
          <p:nvPr/>
        </p:nvSpPr>
        <p:spPr bwMode="auto">
          <a:xfrm>
            <a:off x="3175000" y="3960285"/>
            <a:ext cx="35984" cy="35983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6 w 57785"/>
              <a:gd name="T5" fmla="*/ 659 h 57784"/>
              <a:gd name="T6" fmla="*/ 324 w 57785"/>
              <a:gd name="T7" fmla="*/ 1561 h 57784"/>
              <a:gd name="T8" fmla="*/ 0 w 57785"/>
              <a:gd name="T9" fmla="*/ 2677 h 57784"/>
              <a:gd name="T10" fmla="*/ 125 w 57785"/>
              <a:gd name="T11" fmla="*/ 3792 h 57784"/>
              <a:gd name="T12" fmla="*/ 659 w 57785"/>
              <a:gd name="T13" fmla="*/ 4779 h 57784"/>
              <a:gd name="T14" fmla="*/ 1561 w 57785"/>
              <a:gd name="T15" fmla="*/ 5511 h 57784"/>
              <a:gd name="T16" fmla="*/ 2678 w 57785"/>
              <a:gd name="T17" fmla="*/ 5835 h 57784"/>
              <a:gd name="T18" fmla="*/ 3793 w 57785"/>
              <a:gd name="T19" fmla="*/ 5710 h 57784"/>
              <a:gd name="T20" fmla="*/ 4780 w 57785"/>
              <a:gd name="T21" fmla="*/ 5177 h 57784"/>
              <a:gd name="T22" fmla="*/ 5512 w 57785"/>
              <a:gd name="T23" fmla="*/ 4274 h 57784"/>
              <a:gd name="T24" fmla="*/ 5836 w 57785"/>
              <a:gd name="T25" fmla="*/ 3158 h 57784"/>
              <a:gd name="T26" fmla="*/ 5711 w 57785"/>
              <a:gd name="T27" fmla="*/ 2042 h 57784"/>
              <a:gd name="T28" fmla="*/ 5177 w 57785"/>
              <a:gd name="T29" fmla="*/ 1055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8" name="bk object 171"/>
          <p:cNvSpPr>
            <a:spLocks/>
          </p:cNvSpPr>
          <p:nvPr/>
        </p:nvSpPr>
        <p:spPr bwMode="auto">
          <a:xfrm>
            <a:off x="3666067" y="4127500"/>
            <a:ext cx="35984" cy="35984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6 w 57785"/>
              <a:gd name="T5" fmla="*/ 658 h 57784"/>
              <a:gd name="T6" fmla="*/ 324 w 57785"/>
              <a:gd name="T7" fmla="*/ 1560 h 57784"/>
              <a:gd name="T8" fmla="*/ 0 w 57785"/>
              <a:gd name="T9" fmla="*/ 2677 h 57784"/>
              <a:gd name="T10" fmla="*/ 125 w 57785"/>
              <a:gd name="T11" fmla="*/ 3792 h 57784"/>
              <a:gd name="T12" fmla="*/ 659 w 57785"/>
              <a:gd name="T13" fmla="*/ 4779 h 57784"/>
              <a:gd name="T14" fmla="*/ 1561 w 57785"/>
              <a:gd name="T15" fmla="*/ 5511 h 57784"/>
              <a:gd name="T16" fmla="*/ 2678 w 57785"/>
              <a:gd name="T17" fmla="*/ 5835 h 57784"/>
              <a:gd name="T18" fmla="*/ 3793 w 57785"/>
              <a:gd name="T19" fmla="*/ 5711 h 57784"/>
              <a:gd name="T20" fmla="*/ 4780 w 57785"/>
              <a:gd name="T21" fmla="*/ 5177 h 57784"/>
              <a:gd name="T22" fmla="*/ 5512 w 57785"/>
              <a:gd name="T23" fmla="*/ 4274 h 57784"/>
              <a:gd name="T24" fmla="*/ 5836 w 57785"/>
              <a:gd name="T25" fmla="*/ 3158 h 57784"/>
              <a:gd name="T26" fmla="*/ 5711 w 57785"/>
              <a:gd name="T27" fmla="*/ 2042 h 57784"/>
              <a:gd name="T28" fmla="*/ 5177 w 57785"/>
              <a:gd name="T29" fmla="*/ 1056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9" name="bk object 172"/>
          <p:cNvSpPr>
            <a:spLocks/>
          </p:cNvSpPr>
          <p:nvPr/>
        </p:nvSpPr>
        <p:spPr bwMode="auto">
          <a:xfrm>
            <a:off x="4184651" y="4290485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1 h 57784"/>
              <a:gd name="T16" fmla="*/ 2233 w 57784"/>
              <a:gd name="T17" fmla="*/ 5835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0" name="bk object 173"/>
          <p:cNvSpPr>
            <a:spLocks/>
          </p:cNvSpPr>
          <p:nvPr/>
        </p:nvSpPr>
        <p:spPr bwMode="auto">
          <a:xfrm>
            <a:off x="4724400" y="44450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1" name="bk object 174"/>
          <p:cNvSpPr>
            <a:spLocks/>
          </p:cNvSpPr>
          <p:nvPr/>
        </p:nvSpPr>
        <p:spPr bwMode="auto">
          <a:xfrm>
            <a:off x="5281084" y="458470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2" name="bk object 175"/>
          <p:cNvSpPr>
            <a:spLocks/>
          </p:cNvSpPr>
          <p:nvPr/>
        </p:nvSpPr>
        <p:spPr bwMode="auto">
          <a:xfrm>
            <a:off x="5846233" y="4699000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2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3" name="bk object 176"/>
          <p:cNvSpPr>
            <a:spLocks/>
          </p:cNvSpPr>
          <p:nvPr/>
        </p:nvSpPr>
        <p:spPr bwMode="auto">
          <a:xfrm>
            <a:off x="6415618" y="4785784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4" name="bk object 177"/>
          <p:cNvSpPr>
            <a:spLocks/>
          </p:cNvSpPr>
          <p:nvPr/>
        </p:nvSpPr>
        <p:spPr bwMode="auto">
          <a:xfrm>
            <a:off x="6980767" y="4834467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2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5" name="bk object 178"/>
          <p:cNvSpPr>
            <a:spLocks/>
          </p:cNvSpPr>
          <p:nvPr/>
        </p:nvSpPr>
        <p:spPr bwMode="auto">
          <a:xfrm>
            <a:off x="7533218" y="4845051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6" name="bk object 179"/>
          <p:cNvSpPr>
            <a:spLocks/>
          </p:cNvSpPr>
          <p:nvPr/>
        </p:nvSpPr>
        <p:spPr bwMode="auto">
          <a:xfrm>
            <a:off x="8068733" y="4813300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4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3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7" name="bk object 180"/>
          <p:cNvSpPr>
            <a:spLocks/>
          </p:cNvSpPr>
          <p:nvPr/>
        </p:nvSpPr>
        <p:spPr bwMode="auto">
          <a:xfrm>
            <a:off x="8583085" y="4737100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8" name="bk object 181"/>
          <p:cNvSpPr>
            <a:spLocks/>
          </p:cNvSpPr>
          <p:nvPr/>
        </p:nvSpPr>
        <p:spPr bwMode="auto">
          <a:xfrm>
            <a:off x="9074151" y="461856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9" name="bk object 182"/>
          <p:cNvSpPr>
            <a:spLocks/>
          </p:cNvSpPr>
          <p:nvPr/>
        </p:nvSpPr>
        <p:spPr bwMode="auto">
          <a:xfrm>
            <a:off x="9537700" y="4455585"/>
            <a:ext cx="33867" cy="35983"/>
          </a:xfrm>
          <a:custGeom>
            <a:avLst/>
            <a:gdLst>
              <a:gd name="T0" fmla="*/ 2632 w 57784"/>
              <a:gd name="T1" fmla="*/ 0 h 57784"/>
              <a:gd name="T2" fmla="*/ 1703 w 57784"/>
              <a:gd name="T3" fmla="*/ 125 h 57784"/>
              <a:gd name="T4" fmla="*/ 880 w 57784"/>
              <a:gd name="T5" fmla="*/ 658 h 57784"/>
              <a:gd name="T6" fmla="*/ 270 w 57784"/>
              <a:gd name="T7" fmla="*/ 1560 h 57784"/>
              <a:gd name="T8" fmla="*/ 0 w 57784"/>
              <a:gd name="T9" fmla="*/ 2676 h 57784"/>
              <a:gd name="T10" fmla="*/ 104 w 57784"/>
              <a:gd name="T11" fmla="*/ 3791 h 57784"/>
              <a:gd name="T12" fmla="*/ 549 w 57784"/>
              <a:gd name="T13" fmla="*/ 4779 h 57784"/>
              <a:gd name="T14" fmla="*/ 1302 w 57784"/>
              <a:gd name="T15" fmla="*/ 5510 h 57784"/>
              <a:gd name="T16" fmla="*/ 2232 w 57784"/>
              <a:gd name="T17" fmla="*/ 5835 h 57784"/>
              <a:gd name="T18" fmla="*/ 3161 w 57784"/>
              <a:gd name="T19" fmla="*/ 5710 h 57784"/>
              <a:gd name="T20" fmla="*/ 3984 w 57784"/>
              <a:gd name="T21" fmla="*/ 5176 h 57784"/>
              <a:gd name="T22" fmla="*/ 4595 w 57784"/>
              <a:gd name="T23" fmla="*/ 4273 h 57784"/>
              <a:gd name="T24" fmla="*/ 4865 w 57784"/>
              <a:gd name="T25" fmla="*/ 3157 h 57784"/>
              <a:gd name="T26" fmla="*/ 4761 w 57784"/>
              <a:gd name="T27" fmla="*/ 2042 h 57784"/>
              <a:gd name="T28" fmla="*/ 4316 w 57784"/>
              <a:gd name="T29" fmla="*/ 1055 h 57784"/>
              <a:gd name="T30" fmla="*/ 3562 w 57784"/>
              <a:gd name="T31" fmla="*/ 324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2" y="0"/>
                </a:moveTo>
                <a:lnTo>
                  <a:pt x="20049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78" y="57275"/>
                </a:lnTo>
                <a:lnTo>
                  <a:pt x="37222" y="56050"/>
                </a:lnTo>
                <a:lnTo>
                  <a:pt x="46912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6" y="20049"/>
                </a:lnTo>
                <a:lnTo>
                  <a:pt x="50814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0" name="bk object 183"/>
          <p:cNvSpPr>
            <a:spLocks/>
          </p:cNvSpPr>
          <p:nvPr/>
        </p:nvSpPr>
        <p:spPr bwMode="auto">
          <a:xfrm>
            <a:off x="9973733" y="42502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1" name="bk object 184"/>
          <p:cNvSpPr>
            <a:spLocks/>
          </p:cNvSpPr>
          <p:nvPr/>
        </p:nvSpPr>
        <p:spPr bwMode="auto">
          <a:xfrm>
            <a:off x="10380133" y="3998384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2" name="bk object 185"/>
          <p:cNvSpPr>
            <a:spLocks/>
          </p:cNvSpPr>
          <p:nvPr/>
        </p:nvSpPr>
        <p:spPr bwMode="auto">
          <a:xfrm>
            <a:off x="10752667" y="3697818"/>
            <a:ext cx="35984" cy="35983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6 w 57784"/>
              <a:gd name="T5" fmla="*/ 659 h 57785"/>
              <a:gd name="T6" fmla="*/ 324 w 57784"/>
              <a:gd name="T7" fmla="*/ 1561 h 57785"/>
              <a:gd name="T8" fmla="*/ 0 w 57784"/>
              <a:gd name="T9" fmla="*/ 2677 h 57785"/>
              <a:gd name="T10" fmla="*/ 125 w 57784"/>
              <a:gd name="T11" fmla="*/ 3792 h 57785"/>
              <a:gd name="T12" fmla="*/ 659 w 57784"/>
              <a:gd name="T13" fmla="*/ 4779 h 57785"/>
              <a:gd name="T14" fmla="*/ 1561 w 57784"/>
              <a:gd name="T15" fmla="*/ 5511 h 57785"/>
              <a:gd name="T16" fmla="*/ 2678 w 57784"/>
              <a:gd name="T17" fmla="*/ 5835 h 57785"/>
              <a:gd name="T18" fmla="*/ 3792 w 57784"/>
              <a:gd name="T19" fmla="*/ 5710 h 57785"/>
              <a:gd name="T20" fmla="*/ 4780 w 57784"/>
              <a:gd name="T21" fmla="*/ 5176 h 57785"/>
              <a:gd name="T22" fmla="*/ 5512 w 57784"/>
              <a:gd name="T23" fmla="*/ 4273 h 57785"/>
              <a:gd name="T24" fmla="*/ 5836 w 57784"/>
              <a:gd name="T25" fmla="*/ 3158 h 57785"/>
              <a:gd name="T26" fmla="*/ 5711 w 57784"/>
              <a:gd name="T27" fmla="*/ 2043 h 57785"/>
              <a:gd name="T28" fmla="*/ 5177 w 57784"/>
              <a:gd name="T29" fmla="*/ 1055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3" name="bk object 186"/>
          <p:cNvSpPr>
            <a:spLocks/>
          </p:cNvSpPr>
          <p:nvPr/>
        </p:nvSpPr>
        <p:spPr bwMode="auto">
          <a:xfrm>
            <a:off x="11093451" y="3346451"/>
            <a:ext cx="33867" cy="35983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7 h 57785"/>
              <a:gd name="T10" fmla="*/ 104 w 57784"/>
              <a:gd name="T11" fmla="*/ 3792 h 57785"/>
              <a:gd name="T12" fmla="*/ 549 w 57784"/>
              <a:gd name="T13" fmla="*/ 4779 h 57785"/>
              <a:gd name="T14" fmla="*/ 1302 w 57784"/>
              <a:gd name="T15" fmla="*/ 5511 h 57785"/>
              <a:gd name="T16" fmla="*/ 2232 w 57784"/>
              <a:gd name="T17" fmla="*/ 5835 h 57785"/>
              <a:gd name="T18" fmla="*/ 3162 w 57784"/>
              <a:gd name="T19" fmla="*/ 5710 h 57785"/>
              <a:gd name="T20" fmla="*/ 3985 w 57784"/>
              <a:gd name="T21" fmla="*/ 5176 h 57785"/>
              <a:gd name="T22" fmla="*/ 4595 w 57784"/>
              <a:gd name="T23" fmla="*/ 4273 h 57785"/>
              <a:gd name="T24" fmla="*/ 4865 w 57784"/>
              <a:gd name="T25" fmla="*/ 3158 h 57785"/>
              <a:gd name="T26" fmla="*/ 4761 w 57784"/>
              <a:gd name="T27" fmla="*/ 2043 h 57785"/>
              <a:gd name="T28" fmla="*/ 4316 w 57784"/>
              <a:gd name="T29" fmla="*/ 1055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4" name="bk object 187"/>
          <p:cNvSpPr>
            <a:spLocks/>
          </p:cNvSpPr>
          <p:nvPr/>
        </p:nvSpPr>
        <p:spPr bwMode="auto">
          <a:xfrm>
            <a:off x="11396133" y="2946400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9 w 57784"/>
              <a:gd name="T13" fmla="*/ 3985 h 57785"/>
              <a:gd name="T14" fmla="*/ 1302 w 57784"/>
              <a:gd name="T15" fmla="*/ 4595 h 57785"/>
              <a:gd name="T16" fmla="*/ 2233 w 57784"/>
              <a:gd name="T17" fmla="*/ 4865 h 57785"/>
              <a:gd name="T18" fmla="*/ 3162 w 57784"/>
              <a:gd name="T19" fmla="*/ 4761 h 57785"/>
              <a:gd name="T20" fmla="*/ 3985 w 57784"/>
              <a:gd name="T21" fmla="*/ 4316 h 57785"/>
              <a:gd name="T22" fmla="*/ 4595 w 57784"/>
              <a:gd name="T23" fmla="*/ 3563 h 57785"/>
              <a:gd name="T24" fmla="*/ 4865 w 57784"/>
              <a:gd name="T25" fmla="*/ 2633 h 57785"/>
              <a:gd name="T26" fmla="*/ 4761 w 57784"/>
              <a:gd name="T27" fmla="*/ 1703 h 57785"/>
              <a:gd name="T28" fmla="*/ 4316 w 57784"/>
              <a:gd name="T29" fmla="*/ 880 h 57785"/>
              <a:gd name="T30" fmla="*/ 3564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5" name="bk object 188"/>
          <p:cNvSpPr>
            <a:spLocks/>
          </p:cNvSpPr>
          <p:nvPr/>
        </p:nvSpPr>
        <p:spPr bwMode="auto">
          <a:xfrm>
            <a:off x="11667067" y="2495551"/>
            <a:ext cx="33867" cy="35983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7 h 57785"/>
              <a:gd name="T10" fmla="*/ 104 w 57784"/>
              <a:gd name="T11" fmla="*/ 3792 h 57785"/>
              <a:gd name="T12" fmla="*/ 549 w 57784"/>
              <a:gd name="T13" fmla="*/ 4779 h 57785"/>
              <a:gd name="T14" fmla="*/ 1302 w 57784"/>
              <a:gd name="T15" fmla="*/ 5511 h 57785"/>
              <a:gd name="T16" fmla="*/ 2233 w 57784"/>
              <a:gd name="T17" fmla="*/ 5835 h 57785"/>
              <a:gd name="T18" fmla="*/ 3162 w 57784"/>
              <a:gd name="T19" fmla="*/ 5710 h 57785"/>
              <a:gd name="T20" fmla="*/ 3985 w 57784"/>
              <a:gd name="T21" fmla="*/ 5176 h 57785"/>
              <a:gd name="T22" fmla="*/ 4595 w 57784"/>
              <a:gd name="T23" fmla="*/ 4273 h 57785"/>
              <a:gd name="T24" fmla="*/ 4865 w 57784"/>
              <a:gd name="T25" fmla="*/ 3158 h 57785"/>
              <a:gd name="T26" fmla="*/ 4761 w 57784"/>
              <a:gd name="T27" fmla="*/ 2043 h 57785"/>
              <a:gd name="T28" fmla="*/ 4316 w 57784"/>
              <a:gd name="T29" fmla="*/ 1055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6" name="bk object 189"/>
          <p:cNvSpPr>
            <a:spLocks/>
          </p:cNvSpPr>
          <p:nvPr/>
        </p:nvSpPr>
        <p:spPr bwMode="auto">
          <a:xfrm>
            <a:off x="110067" y="2842684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1 h 57785"/>
              <a:gd name="T8" fmla="*/ 0 w 57785"/>
              <a:gd name="T9" fmla="*/ 2232 h 57785"/>
              <a:gd name="T10" fmla="*/ 125 w 57785"/>
              <a:gd name="T11" fmla="*/ 3161 h 57785"/>
              <a:gd name="T12" fmla="*/ 659 w 57785"/>
              <a:gd name="T13" fmla="*/ 3984 h 57785"/>
              <a:gd name="T14" fmla="*/ 1561 w 57785"/>
              <a:gd name="T15" fmla="*/ 4594 h 57785"/>
              <a:gd name="T16" fmla="*/ 2678 w 57785"/>
              <a:gd name="T17" fmla="*/ 4864 h 57785"/>
              <a:gd name="T18" fmla="*/ 3792 w 57785"/>
              <a:gd name="T19" fmla="*/ 4760 h 57785"/>
              <a:gd name="T20" fmla="*/ 4779 w 57785"/>
              <a:gd name="T21" fmla="*/ 4316 h 57785"/>
              <a:gd name="T22" fmla="*/ 5512 w 57785"/>
              <a:gd name="T23" fmla="*/ 3563 h 57785"/>
              <a:gd name="T24" fmla="*/ 5836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7" name="bk object 190"/>
          <p:cNvSpPr>
            <a:spLocks/>
          </p:cNvSpPr>
          <p:nvPr/>
        </p:nvSpPr>
        <p:spPr bwMode="auto">
          <a:xfrm>
            <a:off x="338667" y="2931585"/>
            <a:ext cx="35984" cy="35983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4 h 57785"/>
              <a:gd name="T4" fmla="*/ 1056 w 57784"/>
              <a:gd name="T5" fmla="*/ 658 h 57785"/>
              <a:gd name="T6" fmla="*/ 324 w 57784"/>
              <a:gd name="T7" fmla="*/ 1561 h 57785"/>
              <a:gd name="T8" fmla="*/ 0 w 57784"/>
              <a:gd name="T9" fmla="*/ 2677 h 57785"/>
              <a:gd name="T10" fmla="*/ 125 w 57784"/>
              <a:gd name="T11" fmla="*/ 3792 h 57785"/>
              <a:gd name="T12" fmla="*/ 659 w 57784"/>
              <a:gd name="T13" fmla="*/ 4779 h 57785"/>
              <a:gd name="T14" fmla="*/ 1561 w 57784"/>
              <a:gd name="T15" fmla="*/ 5510 h 57785"/>
              <a:gd name="T16" fmla="*/ 2678 w 57784"/>
              <a:gd name="T17" fmla="*/ 5834 h 57785"/>
              <a:gd name="T18" fmla="*/ 3792 w 57784"/>
              <a:gd name="T19" fmla="*/ 5710 h 57785"/>
              <a:gd name="T20" fmla="*/ 4780 w 57784"/>
              <a:gd name="T21" fmla="*/ 5176 h 57785"/>
              <a:gd name="T22" fmla="*/ 5512 w 57784"/>
              <a:gd name="T23" fmla="*/ 4273 h 57785"/>
              <a:gd name="T24" fmla="*/ 5836 w 57784"/>
              <a:gd name="T25" fmla="*/ 3158 h 57785"/>
              <a:gd name="T26" fmla="*/ 5711 w 57784"/>
              <a:gd name="T27" fmla="*/ 2043 h 57785"/>
              <a:gd name="T28" fmla="*/ 5177 w 57784"/>
              <a:gd name="T29" fmla="*/ 1056 h 57785"/>
              <a:gd name="T30" fmla="*/ 4274 w 57784"/>
              <a:gd name="T31" fmla="*/ 325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8" name="bk object 191"/>
          <p:cNvSpPr>
            <a:spLocks/>
          </p:cNvSpPr>
          <p:nvPr/>
        </p:nvSpPr>
        <p:spPr bwMode="auto">
          <a:xfrm>
            <a:off x="594785" y="3037417"/>
            <a:ext cx="35983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5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7 w 57784"/>
              <a:gd name="T17" fmla="*/ 4865 h 57785"/>
              <a:gd name="T18" fmla="*/ 3793 w 57784"/>
              <a:gd name="T19" fmla="*/ 4761 h 57785"/>
              <a:gd name="T20" fmla="*/ 4780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0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9" name="bk object 192"/>
          <p:cNvSpPr>
            <a:spLocks/>
          </p:cNvSpPr>
          <p:nvPr/>
        </p:nvSpPr>
        <p:spPr bwMode="auto">
          <a:xfrm>
            <a:off x="880533" y="3155951"/>
            <a:ext cx="33867" cy="35983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8 h 57785"/>
              <a:gd name="T6" fmla="*/ 270 w 57784"/>
              <a:gd name="T7" fmla="*/ 1561 h 57785"/>
              <a:gd name="T8" fmla="*/ 0 w 57784"/>
              <a:gd name="T9" fmla="*/ 2677 h 57785"/>
              <a:gd name="T10" fmla="*/ 104 w 57784"/>
              <a:gd name="T11" fmla="*/ 3792 h 57785"/>
              <a:gd name="T12" fmla="*/ 549 w 57784"/>
              <a:gd name="T13" fmla="*/ 4779 h 57785"/>
              <a:gd name="T14" fmla="*/ 1302 w 57784"/>
              <a:gd name="T15" fmla="*/ 5510 h 57785"/>
              <a:gd name="T16" fmla="*/ 2233 w 57784"/>
              <a:gd name="T17" fmla="*/ 5834 h 57785"/>
              <a:gd name="T18" fmla="*/ 3162 w 57784"/>
              <a:gd name="T19" fmla="*/ 5709 h 57785"/>
              <a:gd name="T20" fmla="*/ 3985 w 57784"/>
              <a:gd name="T21" fmla="*/ 5176 h 57785"/>
              <a:gd name="T22" fmla="*/ 4595 w 57784"/>
              <a:gd name="T23" fmla="*/ 4273 h 57785"/>
              <a:gd name="T24" fmla="*/ 4865 w 57784"/>
              <a:gd name="T25" fmla="*/ 3158 h 57785"/>
              <a:gd name="T26" fmla="*/ 4761 w 57784"/>
              <a:gd name="T27" fmla="*/ 2043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0" name="bk object 193"/>
          <p:cNvSpPr>
            <a:spLocks/>
          </p:cNvSpPr>
          <p:nvPr/>
        </p:nvSpPr>
        <p:spPr bwMode="auto">
          <a:xfrm>
            <a:off x="1191685" y="3289300"/>
            <a:ext cx="35983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5 w 57785"/>
              <a:gd name="T5" fmla="*/ 659 h 57785"/>
              <a:gd name="T6" fmla="*/ 324 w 57785"/>
              <a:gd name="T7" fmla="*/ 1561 h 57785"/>
              <a:gd name="T8" fmla="*/ 0 w 57785"/>
              <a:gd name="T9" fmla="*/ 2678 h 57785"/>
              <a:gd name="T10" fmla="*/ 125 w 57785"/>
              <a:gd name="T11" fmla="*/ 3792 h 57785"/>
              <a:gd name="T12" fmla="*/ 658 w 57785"/>
              <a:gd name="T13" fmla="*/ 4779 h 57785"/>
              <a:gd name="T14" fmla="*/ 1561 w 57785"/>
              <a:gd name="T15" fmla="*/ 5512 h 57785"/>
              <a:gd name="T16" fmla="*/ 2677 w 57785"/>
              <a:gd name="T17" fmla="*/ 5836 h 57785"/>
              <a:gd name="T18" fmla="*/ 3792 w 57785"/>
              <a:gd name="T19" fmla="*/ 5711 h 57785"/>
              <a:gd name="T20" fmla="*/ 4779 w 57785"/>
              <a:gd name="T21" fmla="*/ 5177 h 57785"/>
              <a:gd name="T22" fmla="*/ 5511 w 57785"/>
              <a:gd name="T23" fmla="*/ 4274 h 57785"/>
              <a:gd name="T24" fmla="*/ 5835 w 57785"/>
              <a:gd name="T25" fmla="*/ 3158 h 57785"/>
              <a:gd name="T26" fmla="*/ 5710 w 57785"/>
              <a:gd name="T27" fmla="*/ 2042 h 57785"/>
              <a:gd name="T28" fmla="*/ 5176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1" name="bk object 194"/>
          <p:cNvSpPr>
            <a:spLocks/>
          </p:cNvSpPr>
          <p:nvPr/>
        </p:nvSpPr>
        <p:spPr bwMode="auto">
          <a:xfrm>
            <a:off x="1530350" y="3433233"/>
            <a:ext cx="33867" cy="35984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9 h 57785"/>
              <a:gd name="T6" fmla="*/ 270 w 57785"/>
              <a:gd name="T7" fmla="*/ 1561 h 57785"/>
              <a:gd name="T8" fmla="*/ 0 w 57785"/>
              <a:gd name="T9" fmla="*/ 2677 h 57785"/>
              <a:gd name="T10" fmla="*/ 104 w 57785"/>
              <a:gd name="T11" fmla="*/ 3792 h 57785"/>
              <a:gd name="T12" fmla="*/ 549 w 57785"/>
              <a:gd name="T13" fmla="*/ 4779 h 57785"/>
              <a:gd name="T14" fmla="*/ 1302 w 57785"/>
              <a:gd name="T15" fmla="*/ 5511 h 57785"/>
              <a:gd name="T16" fmla="*/ 2232 w 57785"/>
              <a:gd name="T17" fmla="*/ 5835 h 57785"/>
              <a:gd name="T18" fmla="*/ 3162 w 57785"/>
              <a:gd name="T19" fmla="*/ 5710 h 57785"/>
              <a:gd name="T20" fmla="*/ 3985 w 57785"/>
              <a:gd name="T21" fmla="*/ 5176 h 57785"/>
              <a:gd name="T22" fmla="*/ 4595 w 57785"/>
              <a:gd name="T23" fmla="*/ 4273 h 57785"/>
              <a:gd name="T24" fmla="*/ 4865 w 57785"/>
              <a:gd name="T25" fmla="*/ 3158 h 57785"/>
              <a:gd name="T26" fmla="*/ 4761 w 57785"/>
              <a:gd name="T27" fmla="*/ 2043 h 57785"/>
              <a:gd name="T28" fmla="*/ 4316 w 57785"/>
              <a:gd name="T29" fmla="*/ 1056 h 57785"/>
              <a:gd name="T30" fmla="*/ 3563 w 57785"/>
              <a:gd name="T31" fmla="*/ 325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2" name="bk object 195"/>
          <p:cNvSpPr>
            <a:spLocks/>
          </p:cNvSpPr>
          <p:nvPr/>
        </p:nvSpPr>
        <p:spPr bwMode="auto">
          <a:xfrm>
            <a:off x="1894418" y="3585633"/>
            <a:ext cx="35983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5 w 57785"/>
              <a:gd name="T5" fmla="*/ 659 h 57785"/>
              <a:gd name="T6" fmla="*/ 324 w 57785"/>
              <a:gd name="T7" fmla="*/ 1561 h 57785"/>
              <a:gd name="T8" fmla="*/ 0 w 57785"/>
              <a:gd name="T9" fmla="*/ 2678 h 57785"/>
              <a:gd name="T10" fmla="*/ 125 w 57785"/>
              <a:gd name="T11" fmla="*/ 3792 h 57785"/>
              <a:gd name="T12" fmla="*/ 658 w 57785"/>
              <a:gd name="T13" fmla="*/ 4779 h 57785"/>
              <a:gd name="T14" fmla="*/ 1561 w 57785"/>
              <a:gd name="T15" fmla="*/ 5512 h 57785"/>
              <a:gd name="T16" fmla="*/ 2677 w 57785"/>
              <a:gd name="T17" fmla="*/ 5836 h 57785"/>
              <a:gd name="T18" fmla="*/ 3792 w 57785"/>
              <a:gd name="T19" fmla="*/ 5711 h 57785"/>
              <a:gd name="T20" fmla="*/ 4779 w 57785"/>
              <a:gd name="T21" fmla="*/ 5177 h 57785"/>
              <a:gd name="T22" fmla="*/ 5511 w 57785"/>
              <a:gd name="T23" fmla="*/ 4274 h 57785"/>
              <a:gd name="T24" fmla="*/ 5835 w 57785"/>
              <a:gd name="T25" fmla="*/ 3158 h 57785"/>
              <a:gd name="T26" fmla="*/ 5710 w 57785"/>
              <a:gd name="T27" fmla="*/ 2042 h 57785"/>
              <a:gd name="T28" fmla="*/ 5176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3" name="bk object 196"/>
          <p:cNvSpPr>
            <a:spLocks/>
          </p:cNvSpPr>
          <p:nvPr/>
        </p:nvSpPr>
        <p:spPr bwMode="auto">
          <a:xfrm>
            <a:off x="2286000" y="3746500"/>
            <a:ext cx="33867" cy="35984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9 h 57785"/>
              <a:gd name="T6" fmla="*/ 270 w 57785"/>
              <a:gd name="T7" fmla="*/ 1561 h 57785"/>
              <a:gd name="T8" fmla="*/ 0 w 57785"/>
              <a:gd name="T9" fmla="*/ 2678 h 57785"/>
              <a:gd name="T10" fmla="*/ 104 w 57785"/>
              <a:gd name="T11" fmla="*/ 3793 h 57785"/>
              <a:gd name="T12" fmla="*/ 549 w 57785"/>
              <a:gd name="T13" fmla="*/ 4780 h 57785"/>
              <a:gd name="T14" fmla="*/ 1302 w 57785"/>
              <a:gd name="T15" fmla="*/ 5512 h 57785"/>
              <a:gd name="T16" fmla="*/ 2232 w 57785"/>
              <a:gd name="T17" fmla="*/ 5836 h 57785"/>
              <a:gd name="T18" fmla="*/ 3162 w 57785"/>
              <a:gd name="T19" fmla="*/ 5711 h 57785"/>
              <a:gd name="T20" fmla="*/ 3985 w 57785"/>
              <a:gd name="T21" fmla="*/ 5177 h 57785"/>
              <a:gd name="T22" fmla="*/ 4595 w 57785"/>
              <a:gd name="T23" fmla="*/ 4274 h 57785"/>
              <a:gd name="T24" fmla="*/ 4865 w 57785"/>
              <a:gd name="T25" fmla="*/ 3158 h 57785"/>
              <a:gd name="T26" fmla="*/ 4761 w 57785"/>
              <a:gd name="T27" fmla="*/ 2042 h 57785"/>
              <a:gd name="T28" fmla="*/ 4316 w 57785"/>
              <a:gd name="T29" fmla="*/ 1056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4" name="bk object 197"/>
          <p:cNvSpPr>
            <a:spLocks/>
          </p:cNvSpPr>
          <p:nvPr/>
        </p:nvSpPr>
        <p:spPr bwMode="auto">
          <a:xfrm>
            <a:off x="2702984" y="3913717"/>
            <a:ext cx="33867" cy="33867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04 h 57784"/>
              <a:gd name="T4" fmla="*/ 880 w 57785"/>
              <a:gd name="T5" fmla="*/ 549 h 57784"/>
              <a:gd name="T6" fmla="*/ 270 w 57785"/>
              <a:gd name="T7" fmla="*/ 1302 h 57784"/>
              <a:gd name="T8" fmla="*/ 0 w 57785"/>
              <a:gd name="T9" fmla="*/ 2233 h 57784"/>
              <a:gd name="T10" fmla="*/ 104 w 57785"/>
              <a:gd name="T11" fmla="*/ 3162 h 57784"/>
              <a:gd name="T12" fmla="*/ 549 w 57785"/>
              <a:gd name="T13" fmla="*/ 3985 h 57784"/>
              <a:gd name="T14" fmla="*/ 1302 w 57785"/>
              <a:gd name="T15" fmla="*/ 4595 h 57784"/>
              <a:gd name="T16" fmla="*/ 2232 w 57785"/>
              <a:gd name="T17" fmla="*/ 4865 h 57784"/>
              <a:gd name="T18" fmla="*/ 3162 w 57785"/>
              <a:gd name="T19" fmla="*/ 4761 h 57784"/>
              <a:gd name="T20" fmla="*/ 3985 w 57785"/>
              <a:gd name="T21" fmla="*/ 4316 h 57784"/>
              <a:gd name="T22" fmla="*/ 4595 w 57785"/>
              <a:gd name="T23" fmla="*/ 3564 h 57784"/>
              <a:gd name="T24" fmla="*/ 4865 w 57785"/>
              <a:gd name="T25" fmla="*/ 2633 h 57784"/>
              <a:gd name="T26" fmla="*/ 4761 w 57785"/>
              <a:gd name="T27" fmla="*/ 1703 h 57784"/>
              <a:gd name="T28" fmla="*/ 4316 w 57785"/>
              <a:gd name="T29" fmla="*/ 880 h 57784"/>
              <a:gd name="T30" fmla="*/ 3563 w 57785"/>
              <a:gd name="T31" fmla="*/ 270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0997"/>
                </a:lnTo>
                <a:lnTo>
                  <a:pt x="56061" y="20050"/>
                </a:lnTo>
                <a:lnTo>
                  <a:pt x="50819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5" name="bk object 198"/>
          <p:cNvSpPr>
            <a:spLocks/>
          </p:cNvSpPr>
          <p:nvPr/>
        </p:nvSpPr>
        <p:spPr bwMode="auto">
          <a:xfrm>
            <a:off x="3147484" y="4080933"/>
            <a:ext cx="33867" cy="35984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5 h 57784"/>
              <a:gd name="T4" fmla="*/ 880 w 57785"/>
              <a:gd name="T5" fmla="*/ 658 h 57784"/>
              <a:gd name="T6" fmla="*/ 270 w 57785"/>
              <a:gd name="T7" fmla="*/ 1560 h 57784"/>
              <a:gd name="T8" fmla="*/ 0 w 57785"/>
              <a:gd name="T9" fmla="*/ 2677 h 57784"/>
              <a:gd name="T10" fmla="*/ 104 w 57785"/>
              <a:gd name="T11" fmla="*/ 3792 h 57784"/>
              <a:gd name="T12" fmla="*/ 549 w 57785"/>
              <a:gd name="T13" fmla="*/ 4779 h 57784"/>
              <a:gd name="T14" fmla="*/ 1302 w 57785"/>
              <a:gd name="T15" fmla="*/ 5511 h 57784"/>
              <a:gd name="T16" fmla="*/ 2232 w 57785"/>
              <a:gd name="T17" fmla="*/ 5835 h 57784"/>
              <a:gd name="T18" fmla="*/ 3162 w 57785"/>
              <a:gd name="T19" fmla="*/ 5711 h 57784"/>
              <a:gd name="T20" fmla="*/ 3985 w 57785"/>
              <a:gd name="T21" fmla="*/ 5177 h 57784"/>
              <a:gd name="T22" fmla="*/ 4595 w 57785"/>
              <a:gd name="T23" fmla="*/ 4274 h 57784"/>
              <a:gd name="T24" fmla="*/ 4865 w 57785"/>
              <a:gd name="T25" fmla="*/ 3158 h 57784"/>
              <a:gd name="T26" fmla="*/ 4761 w 57785"/>
              <a:gd name="T27" fmla="*/ 2042 h 57784"/>
              <a:gd name="T28" fmla="*/ 4316 w 57785"/>
              <a:gd name="T29" fmla="*/ 1056 h 57784"/>
              <a:gd name="T30" fmla="*/ 3563 w 57785"/>
              <a:gd name="T31" fmla="*/ 324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6" name="bk object 199"/>
          <p:cNvSpPr>
            <a:spLocks/>
          </p:cNvSpPr>
          <p:nvPr/>
        </p:nvSpPr>
        <p:spPr bwMode="auto">
          <a:xfrm>
            <a:off x="3617384" y="4250267"/>
            <a:ext cx="33867" cy="33867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04 h 57784"/>
              <a:gd name="T4" fmla="*/ 880 w 57785"/>
              <a:gd name="T5" fmla="*/ 549 h 57784"/>
              <a:gd name="T6" fmla="*/ 270 w 57785"/>
              <a:gd name="T7" fmla="*/ 1302 h 57784"/>
              <a:gd name="T8" fmla="*/ 0 w 57785"/>
              <a:gd name="T9" fmla="*/ 2233 h 57784"/>
              <a:gd name="T10" fmla="*/ 104 w 57785"/>
              <a:gd name="T11" fmla="*/ 3162 h 57784"/>
              <a:gd name="T12" fmla="*/ 549 w 57785"/>
              <a:gd name="T13" fmla="*/ 3985 h 57784"/>
              <a:gd name="T14" fmla="*/ 1302 w 57785"/>
              <a:gd name="T15" fmla="*/ 4595 h 57784"/>
              <a:gd name="T16" fmla="*/ 2232 w 57785"/>
              <a:gd name="T17" fmla="*/ 4865 h 57784"/>
              <a:gd name="T18" fmla="*/ 3162 w 57785"/>
              <a:gd name="T19" fmla="*/ 4761 h 57784"/>
              <a:gd name="T20" fmla="*/ 3985 w 57785"/>
              <a:gd name="T21" fmla="*/ 4316 h 57784"/>
              <a:gd name="T22" fmla="*/ 4595 w 57785"/>
              <a:gd name="T23" fmla="*/ 3564 h 57784"/>
              <a:gd name="T24" fmla="*/ 4865 w 57785"/>
              <a:gd name="T25" fmla="*/ 2633 h 57784"/>
              <a:gd name="T26" fmla="*/ 4761 w 57785"/>
              <a:gd name="T27" fmla="*/ 1703 h 57784"/>
              <a:gd name="T28" fmla="*/ 4316 w 57785"/>
              <a:gd name="T29" fmla="*/ 880 h 57784"/>
              <a:gd name="T30" fmla="*/ 3563 w 57785"/>
              <a:gd name="T31" fmla="*/ 270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7" name="bk object 200"/>
          <p:cNvSpPr>
            <a:spLocks/>
          </p:cNvSpPr>
          <p:nvPr/>
        </p:nvSpPr>
        <p:spPr bwMode="auto">
          <a:xfrm>
            <a:off x="4110567" y="4413251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1 h 57784"/>
              <a:gd name="T16" fmla="*/ 2678 w 57784"/>
              <a:gd name="T17" fmla="*/ 5835 h 57784"/>
              <a:gd name="T18" fmla="*/ 3792 w 57784"/>
              <a:gd name="T19" fmla="*/ 5710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8" name="bk object 201"/>
          <p:cNvSpPr>
            <a:spLocks/>
          </p:cNvSpPr>
          <p:nvPr/>
        </p:nvSpPr>
        <p:spPr bwMode="auto">
          <a:xfrm>
            <a:off x="4629151" y="4569884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9" name="bk object 202"/>
          <p:cNvSpPr>
            <a:spLocks/>
          </p:cNvSpPr>
          <p:nvPr/>
        </p:nvSpPr>
        <p:spPr bwMode="auto">
          <a:xfrm>
            <a:off x="5168900" y="471381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0" name="bk object 203"/>
          <p:cNvSpPr>
            <a:spLocks/>
          </p:cNvSpPr>
          <p:nvPr/>
        </p:nvSpPr>
        <p:spPr bwMode="auto">
          <a:xfrm>
            <a:off x="5719233" y="4836585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1 h 57784"/>
              <a:gd name="T16" fmla="*/ 2232 w 57784"/>
              <a:gd name="T17" fmla="*/ 5835 h 57784"/>
              <a:gd name="T18" fmla="*/ 3161 w 57784"/>
              <a:gd name="T19" fmla="*/ 5710 h 57784"/>
              <a:gd name="T20" fmla="*/ 3984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79" y="30997"/>
                </a:lnTo>
                <a:lnTo>
                  <a:pt x="56053" y="20053"/>
                </a:lnTo>
                <a:lnTo>
                  <a:pt x="50814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1" name="bk object 204"/>
          <p:cNvSpPr>
            <a:spLocks/>
          </p:cNvSpPr>
          <p:nvPr/>
        </p:nvSpPr>
        <p:spPr bwMode="auto">
          <a:xfrm>
            <a:off x="6275917" y="4933951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1 h 57784"/>
              <a:gd name="T8" fmla="*/ 0 w 57784"/>
              <a:gd name="T9" fmla="*/ 2232 h 57784"/>
              <a:gd name="T10" fmla="*/ 104 w 57784"/>
              <a:gd name="T11" fmla="*/ 3161 h 57784"/>
              <a:gd name="T12" fmla="*/ 549 w 57784"/>
              <a:gd name="T13" fmla="*/ 3984 h 57784"/>
              <a:gd name="T14" fmla="*/ 1302 w 57784"/>
              <a:gd name="T15" fmla="*/ 4594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2" name="bk object 205"/>
          <p:cNvSpPr>
            <a:spLocks/>
          </p:cNvSpPr>
          <p:nvPr/>
        </p:nvSpPr>
        <p:spPr bwMode="auto">
          <a:xfrm>
            <a:off x="6832600" y="499956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3" name="bk object 206"/>
          <p:cNvSpPr>
            <a:spLocks/>
          </p:cNvSpPr>
          <p:nvPr/>
        </p:nvSpPr>
        <p:spPr bwMode="auto">
          <a:xfrm>
            <a:off x="7380817" y="502920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4" name="bk object 207"/>
          <p:cNvSpPr>
            <a:spLocks/>
          </p:cNvSpPr>
          <p:nvPr/>
        </p:nvSpPr>
        <p:spPr bwMode="auto">
          <a:xfrm>
            <a:off x="7916333" y="5018618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8 h 57784"/>
              <a:gd name="T6" fmla="*/ 270 w 57784"/>
              <a:gd name="T7" fmla="*/ 1560 h 57784"/>
              <a:gd name="T8" fmla="*/ 0 w 57784"/>
              <a:gd name="T9" fmla="*/ 2676 h 57784"/>
              <a:gd name="T10" fmla="*/ 104 w 57784"/>
              <a:gd name="T11" fmla="*/ 3791 h 57784"/>
              <a:gd name="T12" fmla="*/ 549 w 57784"/>
              <a:gd name="T13" fmla="*/ 4779 h 57784"/>
              <a:gd name="T14" fmla="*/ 1302 w 57784"/>
              <a:gd name="T15" fmla="*/ 5510 h 57784"/>
              <a:gd name="T16" fmla="*/ 2233 w 57784"/>
              <a:gd name="T17" fmla="*/ 5835 h 57784"/>
              <a:gd name="T18" fmla="*/ 3162 w 57784"/>
              <a:gd name="T19" fmla="*/ 5710 h 57784"/>
              <a:gd name="T20" fmla="*/ 3985 w 57784"/>
              <a:gd name="T21" fmla="*/ 5176 h 57784"/>
              <a:gd name="T22" fmla="*/ 4595 w 57784"/>
              <a:gd name="T23" fmla="*/ 4273 h 57784"/>
              <a:gd name="T24" fmla="*/ 4865 w 57784"/>
              <a:gd name="T25" fmla="*/ 3157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5" name="bk object 208"/>
          <p:cNvSpPr>
            <a:spLocks/>
          </p:cNvSpPr>
          <p:nvPr/>
        </p:nvSpPr>
        <p:spPr bwMode="auto">
          <a:xfrm>
            <a:off x="8434917" y="4969933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79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5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6" name="bk object 209"/>
          <p:cNvSpPr>
            <a:spLocks/>
          </p:cNvSpPr>
          <p:nvPr/>
        </p:nvSpPr>
        <p:spPr bwMode="auto">
          <a:xfrm>
            <a:off x="8934451" y="4881033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7" name="bk object 210"/>
          <p:cNvSpPr>
            <a:spLocks/>
          </p:cNvSpPr>
          <p:nvPr/>
        </p:nvSpPr>
        <p:spPr bwMode="auto">
          <a:xfrm>
            <a:off x="9410700" y="47498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8" name="bk object 211"/>
          <p:cNvSpPr>
            <a:spLocks/>
          </p:cNvSpPr>
          <p:nvPr/>
        </p:nvSpPr>
        <p:spPr bwMode="auto">
          <a:xfrm>
            <a:off x="9863667" y="4578351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8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79 h 57784"/>
              <a:gd name="T14" fmla="*/ 1561 w 57784"/>
              <a:gd name="T15" fmla="*/ 5511 h 57784"/>
              <a:gd name="T16" fmla="*/ 2678 w 57784"/>
              <a:gd name="T17" fmla="*/ 5835 h 57784"/>
              <a:gd name="T18" fmla="*/ 3792 w 57784"/>
              <a:gd name="T19" fmla="*/ 5710 h 57784"/>
              <a:gd name="T20" fmla="*/ 4780 w 57784"/>
              <a:gd name="T21" fmla="*/ 5176 h 57784"/>
              <a:gd name="T22" fmla="*/ 5512 w 57784"/>
              <a:gd name="T23" fmla="*/ 4273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9" name="bk object 212"/>
          <p:cNvSpPr>
            <a:spLocks/>
          </p:cNvSpPr>
          <p:nvPr/>
        </p:nvSpPr>
        <p:spPr bwMode="auto">
          <a:xfrm>
            <a:off x="10293351" y="43645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0" name="bk object 213"/>
          <p:cNvSpPr>
            <a:spLocks/>
          </p:cNvSpPr>
          <p:nvPr/>
        </p:nvSpPr>
        <p:spPr bwMode="auto">
          <a:xfrm>
            <a:off x="10695517" y="4106333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1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4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3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6" y="1220"/>
                </a:lnTo>
                <a:lnTo>
                  <a:pt x="10366" y="6458"/>
                </a:lnTo>
                <a:lnTo>
                  <a:pt x="3179" y="15322"/>
                </a:lnTo>
                <a:lnTo>
                  <a:pt x="0" y="26279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096"/>
                </a:lnTo>
                <a:lnTo>
                  <a:pt x="26282" y="57276"/>
                </a:lnTo>
                <a:lnTo>
                  <a:pt x="37229" y="56052"/>
                </a:lnTo>
                <a:lnTo>
                  <a:pt x="46917" y="50814"/>
                </a:lnTo>
                <a:lnTo>
                  <a:pt x="54099" y="41949"/>
                </a:lnTo>
                <a:lnTo>
                  <a:pt x="57284" y="30998"/>
                </a:lnTo>
                <a:lnTo>
                  <a:pt x="56059" y="20055"/>
                </a:lnTo>
                <a:lnTo>
                  <a:pt x="50818" y="10368"/>
                </a:lnTo>
                <a:lnTo>
                  <a:pt x="41952" y="3186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1" name="bk object 214"/>
          <p:cNvSpPr>
            <a:spLocks/>
          </p:cNvSpPr>
          <p:nvPr/>
        </p:nvSpPr>
        <p:spPr bwMode="auto">
          <a:xfrm>
            <a:off x="11068051" y="3799417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9 w 57784"/>
              <a:gd name="T13" fmla="*/ 3985 h 57785"/>
              <a:gd name="T14" fmla="*/ 1302 w 57784"/>
              <a:gd name="T15" fmla="*/ 4595 h 57785"/>
              <a:gd name="T16" fmla="*/ 2232 w 57784"/>
              <a:gd name="T17" fmla="*/ 4865 h 57785"/>
              <a:gd name="T18" fmla="*/ 3162 w 57784"/>
              <a:gd name="T19" fmla="*/ 4761 h 57785"/>
              <a:gd name="T20" fmla="*/ 3985 w 57784"/>
              <a:gd name="T21" fmla="*/ 4316 h 57785"/>
              <a:gd name="T22" fmla="*/ 4595 w 57784"/>
              <a:gd name="T23" fmla="*/ 3563 h 57785"/>
              <a:gd name="T24" fmla="*/ 4865 w 57784"/>
              <a:gd name="T25" fmla="*/ 2633 h 57785"/>
              <a:gd name="T26" fmla="*/ 4761 w 57784"/>
              <a:gd name="T27" fmla="*/ 1703 h 57785"/>
              <a:gd name="T28" fmla="*/ 4316 w 57784"/>
              <a:gd name="T29" fmla="*/ 880 h 57785"/>
              <a:gd name="T30" fmla="*/ 3564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2" name="bk object 215"/>
          <p:cNvSpPr>
            <a:spLocks/>
          </p:cNvSpPr>
          <p:nvPr/>
        </p:nvSpPr>
        <p:spPr bwMode="auto">
          <a:xfrm>
            <a:off x="11408833" y="3439585"/>
            <a:ext cx="33867" cy="35983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8 h 57785"/>
              <a:gd name="T6" fmla="*/ 270 w 57784"/>
              <a:gd name="T7" fmla="*/ 1561 h 57785"/>
              <a:gd name="T8" fmla="*/ 0 w 57784"/>
              <a:gd name="T9" fmla="*/ 2677 h 57785"/>
              <a:gd name="T10" fmla="*/ 104 w 57784"/>
              <a:gd name="T11" fmla="*/ 3792 h 57785"/>
              <a:gd name="T12" fmla="*/ 549 w 57784"/>
              <a:gd name="T13" fmla="*/ 4779 h 57785"/>
              <a:gd name="T14" fmla="*/ 1302 w 57784"/>
              <a:gd name="T15" fmla="*/ 5511 h 57785"/>
              <a:gd name="T16" fmla="*/ 2232 w 57784"/>
              <a:gd name="T17" fmla="*/ 5835 h 57785"/>
              <a:gd name="T18" fmla="*/ 3162 w 57784"/>
              <a:gd name="T19" fmla="*/ 5710 h 57785"/>
              <a:gd name="T20" fmla="*/ 3985 w 57784"/>
              <a:gd name="T21" fmla="*/ 5176 h 57785"/>
              <a:gd name="T22" fmla="*/ 4595 w 57784"/>
              <a:gd name="T23" fmla="*/ 4274 h 57785"/>
              <a:gd name="T24" fmla="*/ 4865 w 57784"/>
              <a:gd name="T25" fmla="*/ 3158 h 57785"/>
              <a:gd name="T26" fmla="*/ 4761 w 57784"/>
              <a:gd name="T27" fmla="*/ 2042 h 57785"/>
              <a:gd name="T28" fmla="*/ 4316 w 57784"/>
              <a:gd name="T29" fmla="*/ 1055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3" name="bk object 216"/>
          <p:cNvSpPr>
            <a:spLocks/>
          </p:cNvSpPr>
          <p:nvPr/>
        </p:nvSpPr>
        <p:spPr bwMode="auto">
          <a:xfrm>
            <a:off x="11713633" y="3028951"/>
            <a:ext cx="33867" cy="33867"/>
          </a:xfrm>
          <a:custGeom>
            <a:avLst/>
            <a:gdLst>
              <a:gd name="T0" fmla="*/ 2632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9 w 57784"/>
              <a:gd name="T13" fmla="*/ 3985 h 57785"/>
              <a:gd name="T14" fmla="*/ 1302 w 57784"/>
              <a:gd name="T15" fmla="*/ 4595 h 57785"/>
              <a:gd name="T16" fmla="*/ 2232 w 57784"/>
              <a:gd name="T17" fmla="*/ 4865 h 57785"/>
              <a:gd name="T18" fmla="*/ 3161 w 57784"/>
              <a:gd name="T19" fmla="*/ 4761 h 57785"/>
              <a:gd name="T20" fmla="*/ 3984 w 57784"/>
              <a:gd name="T21" fmla="*/ 4316 h 57785"/>
              <a:gd name="T22" fmla="*/ 4595 w 57784"/>
              <a:gd name="T23" fmla="*/ 3563 h 57785"/>
              <a:gd name="T24" fmla="*/ 4865 w 57784"/>
              <a:gd name="T25" fmla="*/ 2633 h 57785"/>
              <a:gd name="T26" fmla="*/ 4761 w 57784"/>
              <a:gd name="T27" fmla="*/ 1703 h 57785"/>
              <a:gd name="T28" fmla="*/ 4315 w 57784"/>
              <a:gd name="T29" fmla="*/ 880 h 57785"/>
              <a:gd name="T30" fmla="*/ 3562 w 57784"/>
              <a:gd name="T31" fmla="*/ 270 h 57785"/>
              <a:gd name="T32" fmla="*/ 2632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84"/>
                </a:lnTo>
                <a:lnTo>
                  <a:pt x="37222" y="56059"/>
                </a:lnTo>
                <a:lnTo>
                  <a:pt x="46912" y="50818"/>
                </a:lnTo>
                <a:lnTo>
                  <a:pt x="54100" y="41952"/>
                </a:lnTo>
                <a:lnTo>
                  <a:pt x="57279" y="31001"/>
                </a:lnTo>
                <a:lnTo>
                  <a:pt x="56052" y="20056"/>
                </a:lnTo>
                <a:lnTo>
                  <a:pt x="50809" y="10366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4" name="bk object 217"/>
          <p:cNvSpPr>
            <a:spLocks/>
          </p:cNvSpPr>
          <p:nvPr/>
        </p:nvSpPr>
        <p:spPr bwMode="auto">
          <a:xfrm>
            <a:off x="11986685" y="2567517"/>
            <a:ext cx="35983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5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7 w 57784"/>
              <a:gd name="T17" fmla="*/ 4865 h 57785"/>
              <a:gd name="T18" fmla="*/ 3792 w 57784"/>
              <a:gd name="T19" fmla="*/ 4761 h 57785"/>
              <a:gd name="T20" fmla="*/ 4779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0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5" name="bk object 218"/>
          <p:cNvSpPr>
            <a:spLocks/>
          </p:cNvSpPr>
          <p:nvPr/>
        </p:nvSpPr>
        <p:spPr bwMode="auto">
          <a:xfrm>
            <a:off x="522818" y="3083985"/>
            <a:ext cx="35983" cy="35983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5 w 57784"/>
              <a:gd name="T5" fmla="*/ 659 h 57785"/>
              <a:gd name="T6" fmla="*/ 324 w 57784"/>
              <a:gd name="T7" fmla="*/ 1561 h 57785"/>
              <a:gd name="T8" fmla="*/ 0 w 57784"/>
              <a:gd name="T9" fmla="*/ 2677 h 57785"/>
              <a:gd name="T10" fmla="*/ 125 w 57784"/>
              <a:gd name="T11" fmla="*/ 3792 h 57785"/>
              <a:gd name="T12" fmla="*/ 659 w 57784"/>
              <a:gd name="T13" fmla="*/ 4779 h 57785"/>
              <a:gd name="T14" fmla="*/ 1561 w 57784"/>
              <a:gd name="T15" fmla="*/ 5511 h 57785"/>
              <a:gd name="T16" fmla="*/ 2677 w 57784"/>
              <a:gd name="T17" fmla="*/ 5835 h 57785"/>
              <a:gd name="T18" fmla="*/ 3792 w 57784"/>
              <a:gd name="T19" fmla="*/ 5710 h 57785"/>
              <a:gd name="T20" fmla="*/ 4779 w 57784"/>
              <a:gd name="T21" fmla="*/ 5176 h 57785"/>
              <a:gd name="T22" fmla="*/ 5511 w 57784"/>
              <a:gd name="T23" fmla="*/ 4273 h 57785"/>
              <a:gd name="T24" fmla="*/ 5835 w 57784"/>
              <a:gd name="T25" fmla="*/ 3158 h 57785"/>
              <a:gd name="T26" fmla="*/ 5710 w 57784"/>
              <a:gd name="T27" fmla="*/ 2043 h 57785"/>
              <a:gd name="T28" fmla="*/ 5177 w 57784"/>
              <a:gd name="T29" fmla="*/ 1055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6" name="bk object 219"/>
          <p:cNvSpPr>
            <a:spLocks/>
          </p:cNvSpPr>
          <p:nvPr/>
        </p:nvSpPr>
        <p:spPr bwMode="auto">
          <a:xfrm>
            <a:off x="749300" y="3179233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1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4 h 57785"/>
              <a:gd name="T16" fmla="*/ 2678 w 57784"/>
              <a:gd name="T17" fmla="*/ 4864 h 57785"/>
              <a:gd name="T18" fmla="*/ 3793 w 57784"/>
              <a:gd name="T19" fmla="*/ 4760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7"/>
                </a:lnTo>
                <a:lnTo>
                  <a:pt x="56057" y="20051"/>
                </a:lnTo>
                <a:lnTo>
                  <a:pt x="50818" y="10364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7" name="bk object 220"/>
          <p:cNvSpPr>
            <a:spLocks/>
          </p:cNvSpPr>
          <p:nvPr/>
        </p:nvSpPr>
        <p:spPr bwMode="auto">
          <a:xfrm>
            <a:off x="1007533" y="3287185"/>
            <a:ext cx="33867" cy="35983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8 h 57785"/>
              <a:gd name="T6" fmla="*/ 270 w 57785"/>
              <a:gd name="T7" fmla="*/ 1561 h 57785"/>
              <a:gd name="T8" fmla="*/ 0 w 57785"/>
              <a:gd name="T9" fmla="*/ 2677 h 57785"/>
              <a:gd name="T10" fmla="*/ 104 w 57785"/>
              <a:gd name="T11" fmla="*/ 3792 h 57785"/>
              <a:gd name="T12" fmla="*/ 549 w 57785"/>
              <a:gd name="T13" fmla="*/ 4779 h 57785"/>
              <a:gd name="T14" fmla="*/ 1302 w 57785"/>
              <a:gd name="T15" fmla="*/ 5511 h 57785"/>
              <a:gd name="T16" fmla="*/ 2232 w 57785"/>
              <a:gd name="T17" fmla="*/ 5835 h 57785"/>
              <a:gd name="T18" fmla="*/ 3162 w 57785"/>
              <a:gd name="T19" fmla="*/ 5710 h 57785"/>
              <a:gd name="T20" fmla="*/ 3985 w 57785"/>
              <a:gd name="T21" fmla="*/ 5176 h 57785"/>
              <a:gd name="T22" fmla="*/ 4595 w 57785"/>
              <a:gd name="T23" fmla="*/ 4274 h 57785"/>
              <a:gd name="T24" fmla="*/ 4865 w 57785"/>
              <a:gd name="T25" fmla="*/ 3158 h 57785"/>
              <a:gd name="T26" fmla="*/ 4761 w 57785"/>
              <a:gd name="T27" fmla="*/ 2042 h 57785"/>
              <a:gd name="T28" fmla="*/ 4316 w 57785"/>
              <a:gd name="T29" fmla="*/ 1055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8" name="bk object 221"/>
          <p:cNvSpPr>
            <a:spLocks/>
          </p:cNvSpPr>
          <p:nvPr/>
        </p:nvSpPr>
        <p:spPr bwMode="auto">
          <a:xfrm>
            <a:off x="1291167" y="3412067"/>
            <a:ext cx="35984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6 w 57785"/>
              <a:gd name="T5" fmla="*/ 659 h 57785"/>
              <a:gd name="T6" fmla="*/ 324 w 57785"/>
              <a:gd name="T7" fmla="*/ 1561 h 57785"/>
              <a:gd name="T8" fmla="*/ 0 w 57785"/>
              <a:gd name="T9" fmla="*/ 2677 h 57785"/>
              <a:gd name="T10" fmla="*/ 125 w 57785"/>
              <a:gd name="T11" fmla="*/ 3792 h 57785"/>
              <a:gd name="T12" fmla="*/ 659 w 57785"/>
              <a:gd name="T13" fmla="*/ 4779 h 57785"/>
              <a:gd name="T14" fmla="*/ 1561 w 57785"/>
              <a:gd name="T15" fmla="*/ 5511 h 57785"/>
              <a:gd name="T16" fmla="*/ 2678 w 57785"/>
              <a:gd name="T17" fmla="*/ 5835 h 57785"/>
              <a:gd name="T18" fmla="*/ 3792 w 57785"/>
              <a:gd name="T19" fmla="*/ 5711 h 57785"/>
              <a:gd name="T20" fmla="*/ 4779 w 57785"/>
              <a:gd name="T21" fmla="*/ 5177 h 57785"/>
              <a:gd name="T22" fmla="*/ 5512 w 57785"/>
              <a:gd name="T23" fmla="*/ 4274 h 57785"/>
              <a:gd name="T24" fmla="*/ 5836 w 57785"/>
              <a:gd name="T25" fmla="*/ 3158 h 57785"/>
              <a:gd name="T26" fmla="*/ 5711 w 57785"/>
              <a:gd name="T27" fmla="*/ 2043 h 57785"/>
              <a:gd name="T28" fmla="*/ 5177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9" name="bk object 222"/>
          <p:cNvSpPr>
            <a:spLocks/>
          </p:cNvSpPr>
          <p:nvPr/>
        </p:nvSpPr>
        <p:spPr bwMode="auto">
          <a:xfrm>
            <a:off x="1604433" y="3549651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2 h 57785"/>
              <a:gd name="T8" fmla="*/ 0 w 57785"/>
              <a:gd name="T9" fmla="*/ 2232 h 57785"/>
              <a:gd name="T10" fmla="*/ 104 w 57785"/>
              <a:gd name="T11" fmla="*/ 3162 h 57785"/>
              <a:gd name="T12" fmla="*/ 549 w 57785"/>
              <a:gd name="T13" fmla="*/ 3985 h 57785"/>
              <a:gd name="T14" fmla="*/ 1302 w 57785"/>
              <a:gd name="T15" fmla="*/ 4595 h 57785"/>
              <a:gd name="T16" fmla="*/ 2232 w 57785"/>
              <a:gd name="T17" fmla="*/ 4865 h 57785"/>
              <a:gd name="T18" fmla="*/ 3162 w 57785"/>
              <a:gd name="T19" fmla="*/ 4761 h 57785"/>
              <a:gd name="T20" fmla="*/ 3985 w 57785"/>
              <a:gd name="T21" fmla="*/ 4316 h 57785"/>
              <a:gd name="T22" fmla="*/ 4595 w 57785"/>
              <a:gd name="T23" fmla="*/ 3563 h 57785"/>
              <a:gd name="T24" fmla="*/ 4865 w 57785"/>
              <a:gd name="T25" fmla="*/ 2633 h 57785"/>
              <a:gd name="T26" fmla="*/ 4761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0" name="bk object 223"/>
          <p:cNvSpPr>
            <a:spLocks/>
          </p:cNvSpPr>
          <p:nvPr/>
        </p:nvSpPr>
        <p:spPr bwMode="auto">
          <a:xfrm>
            <a:off x="1943100" y="3695700"/>
            <a:ext cx="35984" cy="35984"/>
          </a:xfrm>
          <a:custGeom>
            <a:avLst/>
            <a:gdLst>
              <a:gd name="T0" fmla="*/ 3158 w 57785"/>
              <a:gd name="T1" fmla="*/ 0 h 57785"/>
              <a:gd name="T2" fmla="*/ 2043 w 57785"/>
              <a:gd name="T3" fmla="*/ 125 h 57785"/>
              <a:gd name="T4" fmla="*/ 1056 w 57785"/>
              <a:gd name="T5" fmla="*/ 659 h 57785"/>
              <a:gd name="T6" fmla="*/ 324 w 57785"/>
              <a:gd name="T7" fmla="*/ 1561 h 57785"/>
              <a:gd name="T8" fmla="*/ 0 w 57785"/>
              <a:gd name="T9" fmla="*/ 2678 h 57785"/>
              <a:gd name="T10" fmla="*/ 125 w 57785"/>
              <a:gd name="T11" fmla="*/ 3793 h 57785"/>
              <a:gd name="T12" fmla="*/ 659 w 57785"/>
              <a:gd name="T13" fmla="*/ 4780 h 57785"/>
              <a:gd name="T14" fmla="*/ 1561 w 57785"/>
              <a:gd name="T15" fmla="*/ 5512 h 57785"/>
              <a:gd name="T16" fmla="*/ 2678 w 57785"/>
              <a:gd name="T17" fmla="*/ 5836 h 57785"/>
              <a:gd name="T18" fmla="*/ 3793 w 57785"/>
              <a:gd name="T19" fmla="*/ 5711 h 57785"/>
              <a:gd name="T20" fmla="*/ 4780 w 57785"/>
              <a:gd name="T21" fmla="*/ 5177 h 57785"/>
              <a:gd name="T22" fmla="*/ 5512 w 57785"/>
              <a:gd name="T23" fmla="*/ 4274 h 57785"/>
              <a:gd name="T24" fmla="*/ 5836 w 57785"/>
              <a:gd name="T25" fmla="*/ 3158 h 57785"/>
              <a:gd name="T26" fmla="*/ 5711 w 57785"/>
              <a:gd name="T27" fmla="*/ 2042 h 57785"/>
              <a:gd name="T28" fmla="*/ 5177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1" name="bk object 224"/>
          <p:cNvSpPr>
            <a:spLocks/>
          </p:cNvSpPr>
          <p:nvPr/>
        </p:nvSpPr>
        <p:spPr bwMode="auto">
          <a:xfrm>
            <a:off x="2309285" y="3852333"/>
            <a:ext cx="35983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5 w 57785"/>
              <a:gd name="T5" fmla="*/ 659 h 57785"/>
              <a:gd name="T6" fmla="*/ 324 w 57785"/>
              <a:gd name="T7" fmla="*/ 1561 h 57785"/>
              <a:gd name="T8" fmla="*/ 0 w 57785"/>
              <a:gd name="T9" fmla="*/ 2678 h 57785"/>
              <a:gd name="T10" fmla="*/ 125 w 57785"/>
              <a:gd name="T11" fmla="*/ 3793 h 57785"/>
              <a:gd name="T12" fmla="*/ 658 w 57785"/>
              <a:gd name="T13" fmla="*/ 4780 h 57785"/>
              <a:gd name="T14" fmla="*/ 1561 w 57785"/>
              <a:gd name="T15" fmla="*/ 5512 h 57785"/>
              <a:gd name="T16" fmla="*/ 2677 w 57785"/>
              <a:gd name="T17" fmla="*/ 5836 h 57785"/>
              <a:gd name="T18" fmla="*/ 3792 w 57785"/>
              <a:gd name="T19" fmla="*/ 5711 h 57785"/>
              <a:gd name="T20" fmla="*/ 4779 w 57785"/>
              <a:gd name="T21" fmla="*/ 5177 h 57785"/>
              <a:gd name="T22" fmla="*/ 5511 w 57785"/>
              <a:gd name="T23" fmla="*/ 4274 h 57785"/>
              <a:gd name="T24" fmla="*/ 5835 w 57785"/>
              <a:gd name="T25" fmla="*/ 3158 h 57785"/>
              <a:gd name="T26" fmla="*/ 5710 w 57785"/>
              <a:gd name="T27" fmla="*/ 2043 h 57785"/>
              <a:gd name="T28" fmla="*/ 5176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2" name="bk object 225"/>
          <p:cNvSpPr>
            <a:spLocks/>
          </p:cNvSpPr>
          <p:nvPr/>
        </p:nvSpPr>
        <p:spPr bwMode="auto">
          <a:xfrm>
            <a:off x="2702985" y="4015317"/>
            <a:ext cx="35983" cy="33867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04 h 57784"/>
              <a:gd name="T4" fmla="*/ 1055 w 57785"/>
              <a:gd name="T5" fmla="*/ 549 h 57784"/>
              <a:gd name="T6" fmla="*/ 324 w 57785"/>
              <a:gd name="T7" fmla="*/ 1302 h 57784"/>
              <a:gd name="T8" fmla="*/ 0 w 57785"/>
              <a:gd name="T9" fmla="*/ 2233 h 57784"/>
              <a:gd name="T10" fmla="*/ 125 w 57785"/>
              <a:gd name="T11" fmla="*/ 3162 h 57784"/>
              <a:gd name="T12" fmla="*/ 658 w 57785"/>
              <a:gd name="T13" fmla="*/ 3985 h 57784"/>
              <a:gd name="T14" fmla="*/ 1561 w 57785"/>
              <a:gd name="T15" fmla="*/ 4595 h 57784"/>
              <a:gd name="T16" fmla="*/ 2677 w 57785"/>
              <a:gd name="T17" fmla="*/ 4865 h 57784"/>
              <a:gd name="T18" fmla="*/ 3792 w 57785"/>
              <a:gd name="T19" fmla="*/ 4761 h 57784"/>
              <a:gd name="T20" fmla="*/ 4779 w 57785"/>
              <a:gd name="T21" fmla="*/ 4316 h 57784"/>
              <a:gd name="T22" fmla="*/ 5511 w 57785"/>
              <a:gd name="T23" fmla="*/ 3564 h 57784"/>
              <a:gd name="T24" fmla="*/ 5835 w 57785"/>
              <a:gd name="T25" fmla="*/ 2633 h 57784"/>
              <a:gd name="T26" fmla="*/ 5711 w 57785"/>
              <a:gd name="T27" fmla="*/ 1703 h 57784"/>
              <a:gd name="T28" fmla="*/ 5176 w 57785"/>
              <a:gd name="T29" fmla="*/ 880 h 57784"/>
              <a:gd name="T30" fmla="*/ 4274 w 57785"/>
              <a:gd name="T31" fmla="*/ 270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0997"/>
                </a:lnTo>
                <a:lnTo>
                  <a:pt x="56061" y="20050"/>
                </a:lnTo>
                <a:lnTo>
                  <a:pt x="50819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3" name="bk object 226"/>
          <p:cNvSpPr>
            <a:spLocks/>
          </p:cNvSpPr>
          <p:nvPr/>
        </p:nvSpPr>
        <p:spPr bwMode="auto">
          <a:xfrm>
            <a:off x="3124200" y="4180418"/>
            <a:ext cx="35984" cy="35983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6 w 57785"/>
              <a:gd name="T5" fmla="*/ 658 h 57784"/>
              <a:gd name="T6" fmla="*/ 324 w 57785"/>
              <a:gd name="T7" fmla="*/ 1560 h 57784"/>
              <a:gd name="T8" fmla="*/ 0 w 57785"/>
              <a:gd name="T9" fmla="*/ 2676 h 57784"/>
              <a:gd name="T10" fmla="*/ 125 w 57785"/>
              <a:gd name="T11" fmla="*/ 3791 h 57784"/>
              <a:gd name="T12" fmla="*/ 659 w 57785"/>
              <a:gd name="T13" fmla="*/ 4779 h 57784"/>
              <a:gd name="T14" fmla="*/ 1561 w 57785"/>
              <a:gd name="T15" fmla="*/ 5510 h 57784"/>
              <a:gd name="T16" fmla="*/ 2678 w 57785"/>
              <a:gd name="T17" fmla="*/ 5835 h 57784"/>
              <a:gd name="T18" fmla="*/ 3793 w 57785"/>
              <a:gd name="T19" fmla="*/ 5710 h 57784"/>
              <a:gd name="T20" fmla="*/ 4780 w 57785"/>
              <a:gd name="T21" fmla="*/ 5176 h 57784"/>
              <a:gd name="T22" fmla="*/ 5512 w 57785"/>
              <a:gd name="T23" fmla="*/ 4273 h 57784"/>
              <a:gd name="T24" fmla="*/ 5836 w 57785"/>
              <a:gd name="T25" fmla="*/ 3157 h 57784"/>
              <a:gd name="T26" fmla="*/ 5711 w 57785"/>
              <a:gd name="T27" fmla="*/ 2042 h 57784"/>
              <a:gd name="T28" fmla="*/ 5177 w 57785"/>
              <a:gd name="T29" fmla="*/ 1055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4" name="bk object 227"/>
          <p:cNvSpPr>
            <a:spLocks/>
          </p:cNvSpPr>
          <p:nvPr/>
        </p:nvSpPr>
        <p:spPr bwMode="auto">
          <a:xfrm>
            <a:off x="3570817" y="4345518"/>
            <a:ext cx="33867" cy="35983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5 h 57784"/>
              <a:gd name="T4" fmla="*/ 880 w 57785"/>
              <a:gd name="T5" fmla="*/ 659 h 57784"/>
              <a:gd name="T6" fmla="*/ 270 w 57785"/>
              <a:gd name="T7" fmla="*/ 1561 h 57784"/>
              <a:gd name="T8" fmla="*/ 0 w 57785"/>
              <a:gd name="T9" fmla="*/ 2677 h 57784"/>
              <a:gd name="T10" fmla="*/ 104 w 57785"/>
              <a:gd name="T11" fmla="*/ 3793 h 57784"/>
              <a:gd name="T12" fmla="*/ 549 w 57785"/>
              <a:gd name="T13" fmla="*/ 4780 h 57784"/>
              <a:gd name="T14" fmla="*/ 1302 w 57785"/>
              <a:gd name="T15" fmla="*/ 5511 h 57784"/>
              <a:gd name="T16" fmla="*/ 2232 w 57785"/>
              <a:gd name="T17" fmla="*/ 5835 h 57784"/>
              <a:gd name="T18" fmla="*/ 3162 w 57785"/>
              <a:gd name="T19" fmla="*/ 5710 h 57784"/>
              <a:gd name="T20" fmla="*/ 3985 w 57785"/>
              <a:gd name="T21" fmla="*/ 5177 h 57784"/>
              <a:gd name="T22" fmla="*/ 4595 w 57785"/>
              <a:gd name="T23" fmla="*/ 4274 h 57784"/>
              <a:gd name="T24" fmla="*/ 4865 w 57785"/>
              <a:gd name="T25" fmla="*/ 3158 h 57784"/>
              <a:gd name="T26" fmla="*/ 4761 w 57785"/>
              <a:gd name="T27" fmla="*/ 2043 h 57784"/>
              <a:gd name="T28" fmla="*/ 4316 w 57785"/>
              <a:gd name="T29" fmla="*/ 1056 h 57784"/>
              <a:gd name="T30" fmla="*/ 3563 w 57785"/>
              <a:gd name="T31" fmla="*/ 324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5" name="bk object 228"/>
          <p:cNvSpPr>
            <a:spLocks/>
          </p:cNvSpPr>
          <p:nvPr/>
        </p:nvSpPr>
        <p:spPr bwMode="auto">
          <a:xfrm>
            <a:off x="4042833" y="45085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6" name="bk object 229"/>
          <p:cNvSpPr>
            <a:spLocks/>
          </p:cNvSpPr>
          <p:nvPr/>
        </p:nvSpPr>
        <p:spPr bwMode="auto">
          <a:xfrm>
            <a:off x="4536018" y="4663018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7" name="bk object 230"/>
          <p:cNvSpPr>
            <a:spLocks/>
          </p:cNvSpPr>
          <p:nvPr/>
        </p:nvSpPr>
        <p:spPr bwMode="auto">
          <a:xfrm>
            <a:off x="5050367" y="4806951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79 h 57784"/>
              <a:gd name="T14" fmla="*/ 1561 w 57784"/>
              <a:gd name="T15" fmla="*/ 5511 h 57784"/>
              <a:gd name="T16" fmla="*/ 2678 w 57784"/>
              <a:gd name="T17" fmla="*/ 5835 h 57784"/>
              <a:gd name="T18" fmla="*/ 3793 w 57784"/>
              <a:gd name="T19" fmla="*/ 5710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8" name="bk object 231"/>
          <p:cNvSpPr>
            <a:spLocks/>
          </p:cNvSpPr>
          <p:nvPr/>
        </p:nvSpPr>
        <p:spPr bwMode="auto">
          <a:xfrm>
            <a:off x="5581651" y="493606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5 h 57784"/>
              <a:gd name="T22" fmla="*/ 5511 w 57784"/>
              <a:gd name="T23" fmla="*/ 3562 h 57784"/>
              <a:gd name="T24" fmla="*/ 5835 w 57784"/>
              <a:gd name="T25" fmla="*/ 2632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9" name="bk object 232"/>
          <p:cNvSpPr>
            <a:spLocks/>
          </p:cNvSpPr>
          <p:nvPr/>
        </p:nvSpPr>
        <p:spPr bwMode="auto">
          <a:xfrm>
            <a:off x="6123517" y="504190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3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6" y="1223"/>
                </a:lnTo>
                <a:lnTo>
                  <a:pt x="10366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84" y="30997"/>
                </a:lnTo>
                <a:lnTo>
                  <a:pt x="56059" y="20050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0" name="bk object 233"/>
          <p:cNvSpPr>
            <a:spLocks/>
          </p:cNvSpPr>
          <p:nvPr/>
        </p:nvSpPr>
        <p:spPr bwMode="auto">
          <a:xfrm>
            <a:off x="6665385" y="512021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2 h 57784"/>
              <a:gd name="T24" fmla="*/ 5835 w 57784"/>
              <a:gd name="T25" fmla="*/ 2632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1" name="bk object 234"/>
          <p:cNvSpPr>
            <a:spLocks/>
          </p:cNvSpPr>
          <p:nvPr/>
        </p:nvSpPr>
        <p:spPr bwMode="auto">
          <a:xfrm>
            <a:off x="7207251" y="5166784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3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2" name="bk object 235"/>
          <p:cNvSpPr>
            <a:spLocks/>
          </p:cNvSpPr>
          <p:nvPr/>
        </p:nvSpPr>
        <p:spPr bwMode="auto">
          <a:xfrm>
            <a:off x="7738533" y="5177367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2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3" name="bk object 236"/>
          <p:cNvSpPr>
            <a:spLocks/>
          </p:cNvSpPr>
          <p:nvPr/>
        </p:nvSpPr>
        <p:spPr bwMode="auto">
          <a:xfrm>
            <a:off x="8259233" y="515196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3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4" name="bk object 237"/>
          <p:cNvSpPr>
            <a:spLocks/>
          </p:cNvSpPr>
          <p:nvPr/>
        </p:nvSpPr>
        <p:spPr bwMode="auto">
          <a:xfrm>
            <a:off x="8763000" y="508846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4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3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5" name="bk object 238"/>
          <p:cNvSpPr>
            <a:spLocks/>
          </p:cNvSpPr>
          <p:nvPr/>
        </p:nvSpPr>
        <p:spPr bwMode="auto">
          <a:xfrm>
            <a:off x="9247718" y="498686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6" name="bk object 239"/>
          <p:cNvSpPr>
            <a:spLocks/>
          </p:cNvSpPr>
          <p:nvPr/>
        </p:nvSpPr>
        <p:spPr bwMode="auto">
          <a:xfrm>
            <a:off x="9715500" y="484716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1 h 57784"/>
              <a:gd name="T8" fmla="*/ 0 w 57784"/>
              <a:gd name="T9" fmla="*/ 2232 h 57784"/>
              <a:gd name="T10" fmla="*/ 104 w 57784"/>
              <a:gd name="T11" fmla="*/ 3161 h 57784"/>
              <a:gd name="T12" fmla="*/ 549 w 57784"/>
              <a:gd name="T13" fmla="*/ 3984 h 57784"/>
              <a:gd name="T14" fmla="*/ 1302 w 57784"/>
              <a:gd name="T15" fmla="*/ 4594 h 57784"/>
              <a:gd name="T16" fmla="*/ 2232 w 57784"/>
              <a:gd name="T17" fmla="*/ 4864 h 57784"/>
              <a:gd name="T18" fmla="*/ 3162 w 57784"/>
              <a:gd name="T19" fmla="*/ 4760 h 57784"/>
              <a:gd name="T20" fmla="*/ 3985 w 57784"/>
              <a:gd name="T21" fmla="*/ 4315 h 57784"/>
              <a:gd name="T22" fmla="*/ 4595 w 57784"/>
              <a:gd name="T23" fmla="*/ 3562 h 57784"/>
              <a:gd name="T24" fmla="*/ 4865 w 57784"/>
              <a:gd name="T25" fmla="*/ 2632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7" name="bk object 240"/>
          <p:cNvSpPr>
            <a:spLocks/>
          </p:cNvSpPr>
          <p:nvPr/>
        </p:nvSpPr>
        <p:spPr bwMode="auto">
          <a:xfrm>
            <a:off x="10160000" y="4667251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8" name="bk object 241"/>
          <p:cNvSpPr>
            <a:spLocks/>
          </p:cNvSpPr>
          <p:nvPr/>
        </p:nvSpPr>
        <p:spPr bwMode="auto">
          <a:xfrm>
            <a:off x="10585451" y="44450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79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5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9" name="bk object 242"/>
          <p:cNvSpPr>
            <a:spLocks/>
          </p:cNvSpPr>
          <p:nvPr/>
        </p:nvSpPr>
        <p:spPr bwMode="auto">
          <a:xfrm>
            <a:off x="10985500" y="4180417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0" name="bk object 243"/>
          <p:cNvSpPr>
            <a:spLocks/>
          </p:cNvSpPr>
          <p:nvPr/>
        </p:nvSpPr>
        <p:spPr bwMode="auto">
          <a:xfrm>
            <a:off x="11360151" y="3865033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1 h 57785"/>
              <a:gd name="T8" fmla="*/ 0 w 57784"/>
              <a:gd name="T9" fmla="*/ 2231 h 57785"/>
              <a:gd name="T10" fmla="*/ 104 w 57784"/>
              <a:gd name="T11" fmla="*/ 3161 h 57785"/>
              <a:gd name="T12" fmla="*/ 549 w 57784"/>
              <a:gd name="T13" fmla="*/ 3984 h 57785"/>
              <a:gd name="T14" fmla="*/ 1302 w 57784"/>
              <a:gd name="T15" fmla="*/ 4594 h 57785"/>
              <a:gd name="T16" fmla="*/ 2232 w 57784"/>
              <a:gd name="T17" fmla="*/ 4864 h 57785"/>
              <a:gd name="T18" fmla="*/ 3162 w 57784"/>
              <a:gd name="T19" fmla="*/ 4760 h 57785"/>
              <a:gd name="T20" fmla="*/ 3985 w 57784"/>
              <a:gd name="T21" fmla="*/ 4315 h 57785"/>
              <a:gd name="T22" fmla="*/ 4595 w 57784"/>
              <a:gd name="T23" fmla="*/ 3562 h 57785"/>
              <a:gd name="T24" fmla="*/ 4865 w 57784"/>
              <a:gd name="T25" fmla="*/ 2632 h 57785"/>
              <a:gd name="T26" fmla="*/ 4761 w 57784"/>
              <a:gd name="T27" fmla="*/ 1703 h 57785"/>
              <a:gd name="T28" fmla="*/ 4316 w 57784"/>
              <a:gd name="T29" fmla="*/ 880 h 57785"/>
              <a:gd name="T30" fmla="*/ 3564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1" name="bk object 244"/>
          <p:cNvSpPr>
            <a:spLocks/>
          </p:cNvSpPr>
          <p:nvPr/>
        </p:nvSpPr>
        <p:spPr bwMode="auto">
          <a:xfrm>
            <a:off x="11700933" y="3496733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8 w 57784"/>
              <a:gd name="T17" fmla="*/ 4865 h 57785"/>
              <a:gd name="T18" fmla="*/ 3792 w 57784"/>
              <a:gd name="T19" fmla="*/ 4761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2" name="bk object 245"/>
          <p:cNvSpPr>
            <a:spLocks/>
          </p:cNvSpPr>
          <p:nvPr/>
        </p:nvSpPr>
        <p:spPr bwMode="auto">
          <a:xfrm>
            <a:off x="12009967" y="3073400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1 h 57785"/>
              <a:gd name="T8" fmla="*/ 0 w 57784"/>
              <a:gd name="T9" fmla="*/ 2231 h 57785"/>
              <a:gd name="T10" fmla="*/ 125 w 57784"/>
              <a:gd name="T11" fmla="*/ 3161 h 57785"/>
              <a:gd name="T12" fmla="*/ 659 w 57784"/>
              <a:gd name="T13" fmla="*/ 3984 h 57785"/>
              <a:gd name="T14" fmla="*/ 1561 w 57784"/>
              <a:gd name="T15" fmla="*/ 4594 h 57785"/>
              <a:gd name="T16" fmla="*/ 2678 w 57784"/>
              <a:gd name="T17" fmla="*/ 4864 h 57785"/>
              <a:gd name="T18" fmla="*/ 3792 w 57784"/>
              <a:gd name="T19" fmla="*/ 4760 h 57785"/>
              <a:gd name="T20" fmla="*/ 4780 w 57784"/>
              <a:gd name="T21" fmla="*/ 4315 h 57785"/>
              <a:gd name="T22" fmla="*/ 5512 w 57784"/>
              <a:gd name="T23" fmla="*/ 3562 h 57785"/>
              <a:gd name="T24" fmla="*/ 5836 w 57784"/>
              <a:gd name="T25" fmla="*/ 2632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3" name="bk object 246"/>
          <p:cNvSpPr>
            <a:spLocks/>
          </p:cNvSpPr>
          <p:nvPr/>
        </p:nvSpPr>
        <p:spPr bwMode="auto">
          <a:xfrm>
            <a:off x="933451" y="3331633"/>
            <a:ext cx="35983" cy="35984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5 w 57784"/>
              <a:gd name="T5" fmla="*/ 659 h 57785"/>
              <a:gd name="T6" fmla="*/ 324 w 57784"/>
              <a:gd name="T7" fmla="*/ 1561 h 57785"/>
              <a:gd name="T8" fmla="*/ 0 w 57784"/>
              <a:gd name="T9" fmla="*/ 2678 h 57785"/>
              <a:gd name="T10" fmla="*/ 125 w 57784"/>
              <a:gd name="T11" fmla="*/ 3792 h 57785"/>
              <a:gd name="T12" fmla="*/ 659 w 57784"/>
              <a:gd name="T13" fmla="*/ 4780 h 57785"/>
              <a:gd name="T14" fmla="*/ 1561 w 57784"/>
              <a:gd name="T15" fmla="*/ 5511 h 57785"/>
              <a:gd name="T16" fmla="*/ 2677 w 57784"/>
              <a:gd name="T17" fmla="*/ 5835 h 57785"/>
              <a:gd name="T18" fmla="*/ 3792 w 57784"/>
              <a:gd name="T19" fmla="*/ 5711 h 57785"/>
              <a:gd name="T20" fmla="*/ 4779 w 57784"/>
              <a:gd name="T21" fmla="*/ 5177 h 57785"/>
              <a:gd name="T22" fmla="*/ 5511 w 57784"/>
              <a:gd name="T23" fmla="*/ 4274 h 57785"/>
              <a:gd name="T24" fmla="*/ 5835 w 57784"/>
              <a:gd name="T25" fmla="*/ 3158 h 57785"/>
              <a:gd name="T26" fmla="*/ 5710 w 57784"/>
              <a:gd name="T27" fmla="*/ 2043 h 57785"/>
              <a:gd name="T28" fmla="*/ 5177 w 57784"/>
              <a:gd name="T29" fmla="*/ 1056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4" name="bk object 247"/>
          <p:cNvSpPr>
            <a:spLocks/>
          </p:cNvSpPr>
          <p:nvPr/>
        </p:nvSpPr>
        <p:spPr bwMode="auto">
          <a:xfrm>
            <a:off x="1159933" y="3429000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1 h 57785"/>
              <a:gd name="T8" fmla="*/ 0 w 57785"/>
              <a:gd name="T9" fmla="*/ 2231 h 57785"/>
              <a:gd name="T10" fmla="*/ 104 w 57785"/>
              <a:gd name="T11" fmla="*/ 3161 h 57785"/>
              <a:gd name="T12" fmla="*/ 549 w 57785"/>
              <a:gd name="T13" fmla="*/ 3984 h 57785"/>
              <a:gd name="T14" fmla="*/ 1302 w 57785"/>
              <a:gd name="T15" fmla="*/ 4594 h 57785"/>
              <a:gd name="T16" fmla="*/ 2232 w 57785"/>
              <a:gd name="T17" fmla="*/ 4864 h 57785"/>
              <a:gd name="T18" fmla="*/ 3162 w 57785"/>
              <a:gd name="T19" fmla="*/ 4760 h 57785"/>
              <a:gd name="T20" fmla="*/ 3985 w 57785"/>
              <a:gd name="T21" fmla="*/ 4316 h 57785"/>
              <a:gd name="T22" fmla="*/ 4595 w 57785"/>
              <a:gd name="T23" fmla="*/ 3562 h 57785"/>
              <a:gd name="T24" fmla="*/ 4865 w 57785"/>
              <a:gd name="T25" fmla="*/ 2632 h 57785"/>
              <a:gd name="T26" fmla="*/ 4760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79" y="30992"/>
                </a:lnTo>
                <a:lnTo>
                  <a:pt x="56053" y="20049"/>
                </a:lnTo>
                <a:lnTo>
                  <a:pt x="50814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5" name="bk object 248"/>
          <p:cNvSpPr>
            <a:spLocks/>
          </p:cNvSpPr>
          <p:nvPr/>
        </p:nvSpPr>
        <p:spPr bwMode="auto">
          <a:xfrm>
            <a:off x="1413933" y="3541184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9 w 57785"/>
              <a:gd name="T13" fmla="*/ 3985 h 57785"/>
              <a:gd name="T14" fmla="*/ 1561 w 57785"/>
              <a:gd name="T15" fmla="*/ 4595 h 57785"/>
              <a:gd name="T16" fmla="*/ 2678 w 57785"/>
              <a:gd name="T17" fmla="*/ 4865 h 57785"/>
              <a:gd name="T18" fmla="*/ 3793 w 57785"/>
              <a:gd name="T19" fmla="*/ 4761 h 57785"/>
              <a:gd name="T20" fmla="*/ 4780 w 57785"/>
              <a:gd name="T21" fmla="*/ 4316 h 57785"/>
              <a:gd name="T22" fmla="*/ 5512 w 57785"/>
              <a:gd name="T23" fmla="*/ 3563 h 57785"/>
              <a:gd name="T24" fmla="*/ 5836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6" name="bk object 249"/>
          <p:cNvSpPr>
            <a:spLocks/>
          </p:cNvSpPr>
          <p:nvPr/>
        </p:nvSpPr>
        <p:spPr bwMode="auto">
          <a:xfrm>
            <a:off x="1699684" y="3666067"/>
            <a:ext cx="33867" cy="35984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9 h 57785"/>
              <a:gd name="T6" fmla="*/ 270 w 57785"/>
              <a:gd name="T7" fmla="*/ 1561 h 57785"/>
              <a:gd name="T8" fmla="*/ 0 w 57785"/>
              <a:gd name="T9" fmla="*/ 2678 h 57785"/>
              <a:gd name="T10" fmla="*/ 104 w 57785"/>
              <a:gd name="T11" fmla="*/ 3793 h 57785"/>
              <a:gd name="T12" fmla="*/ 549 w 57785"/>
              <a:gd name="T13" fmla="*/ 4780 h 57785"/>
              <a:gd name="T14" fmla="*/ 1302 w 57785"/>
              <a:gd name="T15" fmla="*/ 5512 h 57785"/>
              <a:gd name="T16" fmla="*/ 2232 w 57785"/>
              <a:gd name="T17" fmla="*/ 5836 h 57785"/>
              <a:gd name="T18" fmla="*/ 3162 w 57785"/>
              <a:gd name="T19" fmla="*/ 5711 h 57785"/>
              <a:gd name="T20" fmla="*/ 3985 w 57785"/>
              <a:gd name="T21" fmla="*/ 5177 h 57785"/>
              <a:gd name="T22" fmla="*/ 4595 w 57785"/>
              <a:gd name="T23" fmla="*/ 4274 h 57785"/>
              <a:gd name="T24" fmla="*/ 4865 w 57785"/>
              <a:gd name="T25" fmla="*/ 3158 h 57785"/>
              <a:gd name="T26" fmla="*/ 4761 w 57785"/>
              <a:gd name="T27" fmla="*/ 2042 h 57785"/>
              <a:gd name="T28" fmla="*/ 4316 w 57785"/>
              <a:gd name="T29" fmla="*/ 1056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7" name="bk object 250"/>
          <p:cNvSpPr>
            <a:spLocks/>
          </p:cNvSpPr>
          <p:nvPr/>
        </p:nvSpPr>
        <p:spPr bwMode="auto">
          <a:xfrm>
            <a:off x="2012950" y="3803651"/>
            <a:ext cx="33867" cy="35983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9 h 57785"/>
              <a:gd name="T6" fmla="*/ 270 w 57785"/>
              <a:gd name="T7" fmla="*/ 1561 h 57785"/>
              <a:gd name="T8" fmla="*/ 0 w 57785"/>
              <a:gd name="T9" fmla="*/ 2677 h 57785"/>
              <a:gd name="T10" fmla="*/ 104 w 57785"/>
              <a:gd name="T11" fmla="*/ 3792 h 57785"/>
              <a:gd name="T12" fmla="*/ 549 w 57785"/>
              <a:gd name="T13" fmla="*/ 4779 h 57785"/>
              <a:gd name="T14" fmla="*/ 1302 w 57785"/>
              <a:gd name="T15" fmla="*/ 5511 h 57785"/>
              <a:gd name="T16" fmla="*/ 2232 w 57785"/>
              <a:gd name="T17" fmla="*/ 5835 h 57785"/>
              <a:gd name="T18" fmla="*/ 3162 w 57785"/>
              <a:gd name="T19" fmla="*/ 5710 h 57785"/>
              <a:gd name="T20" fmla="*/ 3985 w 57785"/>
              <a:gd name="T21" fmla="*/ 5176 h 57785"/>
              <a:gd name="T22" fmla="*/ 4595 w 57785"/>
              <a:gd name="T23" fmla="*/ 4273 h 57785"/>
              <a:gd name="T24" fmla="*/ 4865 w 57785"/>
              <a:gd name="T25" fmla="*/ 3158 h 57785"/>
              <a:gd name="T26" fmla="*/ 4761 w 57785"/>
              <a:gd name="T27" fmla="*/ 2043 h 57785"/>
              <a:gd name="T28" fmla="*/ 4316 w 57785"/>
              <a:gd name="T29" fmla="*/ 1055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8" name="bk object 251"/>
          <p:cNvSpPr>
            <a:spLocks/>
          </p:cNvSpPr>
          <p:nvPr/>
        </p:nvSpPr>
        <p:spPr bwMode="auto">
          <a:xfrm>
            <a:off x="2353733" y="3951818"/>
            <a:ext cx="33867" cy="35983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5 h 57784"/>
              <a:gd name="T4" fmla="*/ 880 w 57785"/>
              <a:gd name="T5" fmla="*/ 658 h 57784"/>
              <a:gd name="T6" fmla="*/ 270 w 57785"/>
              <a:gd name="T7" fmla="*/ 1560 h 57784"/>
              <a:gd name="T8" fmla="*/ 0 w 57785"/>
              <a:gd name="T9" fmla="*/ 2676 h 57784"/>
              <a:gd name="T10" fmla="*/ 104 w 57785"/>
              <a:gd name="T11" fmla="*/ 3791 h 57784"/>
              <a:gd name="T12" fmla="*/ 549 w 57785"/>
              <a:gd name="T13" fmla="*/ 4779 h 57784"/>
              <a:gd name="T14" fmla="*/ 1302 w 57785"/>
              <a:gd name="T15" fmla="*/ 5510 h 57784"/>
              <a:gd name="T16" fmla="*/ 2232 w 57785"/>
              <a:gd name="T17" fmla="*/ 5835 h 57784"/>
              <a:gd name="T18" fmla="*/ 3162 w 57785"/>
              <a:gd name="T19" fmla="*/ 5710 h 57784"/>
              <a:gd name="T20" fmla="*/ 3985 w 57785"/>
              <a:gd name="T21" fmla="*/ 5177 h 57784"/>
              <a:gd name="T22" fmla="*/ 4595 w 57785"/>
              <a:gd name="T23" fmla="*/ 4273 h 57784"/>
              <a:gd name="T24" fmla="*/ 4865 w 57785"/>
              <a:gd name="T25" fmla="*/ 3157 h 57784"/>
              <a:gd name="T26" fmla="*/ 4761 w 57785"/>
              <a:gd name="T27" fmla="*/ 2042 h 57784"/>
              <a:gd name="T28" fmla="*/ 4316 w 57785"/>
              <a:gd name="T29" fmla="*/ 1055 h 57784"/>
              <a:gd name="T30" fmla="*/ 3563 w 57785"/>
              <a:gd name="T31" fmla="*/ 324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9" name="bk object 252"/>
          <p:cNvSpPr>
            <a:spLocks/>
          </p:cNvSpPr>
          <p:nvPr/>
        </p:nvSpPr>
        <p:spPr bwMode="auto">
          <a:xfrm>
            <a:off x="2719918" y="4106333"/>
            <a:ext cx="35983" cy="35984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5 w 57785"/>
              <a:gd name="T5" fmla="*/ 659 h 57784"/>
              <a:gd name="T6" fmla="*/ 324 w 57785"/>
              <a:gd name="T7" fmla="*/ 1561 h 57784"/>
              <a:gd name="T8" fmla="*/ 0 w 57785"/>
              <a:gd name="T9" fmla="*/ 2678 h 57784"/>
              <a:gd name="T10" fmla="*/ 125 w 57785"/>
              <a:gd name="T11" fmla="*/ 3792 h 57784"/>
              <a:gd name="T12" fmla="*/ 658 w 57785"/>
              <a:gd name="T13" fmla="*/ 4780 h 57784"/>
              <a:gd name="T14" fmla="*/ 1561 w 57785"/>
              <a:gd name="T15" fmla="*/ 5512 h 57784"/>
              <a:gd name="T16" fmla="*/ 2677 w 57785"/>
              <a:gd name="T17" fmla="*/ 5836 h 57784"/>
              <a:gd name="T18" fmla="*/ 3792 w 57785"/>
              <a:gd name="T19" fmla="*/ 5711 h 57784"/>
              <a:gd name="T20" fmla="*/ 4779 w 57785"/>
              <a:gd name="T21" fmla="*/ 5177 h 57784"/>
              <a:gd name="T22" fmla="*/ 5511 w 57785"/>
              <a:gd name="T23" fmla="*/ 4274 h 57784"/>
              <a:gd name="T24" fmla="*/ 5835 w 57785"/>
              <a:gd name="T25" fmla="*/ 3158 h 57784"/>
              <a:gd name="T26" fmla="*/ 5710 w 57785"/>
              <a:gd name="T27" fmla="*/ 2042 h 57784"/>
              <a:gd name="T28" fmla="*/ 5176 w 57785"/>
              <a:gd name="T29" fmla="*/ 1056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0" name="bk object 253"/>
          <p:cNvSpPr>
            <a:spLocks/>
          </p:cNvSpPr>
          <p:nvPr/>
        </p:nvSpPr>
        <p:spPr bwMode="auto">
          <a:xfrm>
            <a:off x="3115733" y="4267200"/>
            <a:ext cx="35984" cy="33867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04 h 57784"/>
              <a:gd name="T4" fmla="*/ 1056 w 57785"/>
              <a:gd name="T5" fmla="*/ 549 h 57784"/>
              <a:gd name="T6" fmla="*/ 324 w 57785"/>
              <a:gd name="T7" fmla="*/ 1301 h 57784"/>
              <a:gd name="T8" fmla="*/ 0 w 57785"/>
              <a:gd name="T9" fmla="*/ 2232 h 57784"/>
              <a:gd name="T10" fmla="*/ 125 w 57785"/>
              <a:gd name="T11" fmla="*/ 3162 h 57784"/>
              <a:gd name="T12" fmla="*/ 659 w 57785"/>
              <a:gd name="T13" fmla="*/ 3985 h 57784"/>
              <a:gd name="T14" fmla="*/ 1561 w 57785"/>
              <a:gd name="T15" fmla="*/ 4594 h 57784"/>
              <a:gd name="T16" fmla="*/ 2678 w 57785"/>
              <a:gd name="T17" fmla="*/ 4865 h 57784"/>
              <a:gd name="T18" fmla="*/ 3793 w 57785"/>
              <a:gd name="T19" fmla="*/ 4761 h 57784"/>
              <a:gd name="T20" fmla="*/ 4780 w 57785"/>
              <a:gd name="T21" fmla="*/ 4316 h 57784"/>
              <a:gd name="T22" fmla="*/ 5512 w 57785"/>
              <a:gd name="T23" fmla="*/ 3563 h 57784"/>
              <a:gd name="T24" fmla="*/ 5836 w 57785"/>
              <a:gd name="T25" fmla="*/ 2633 h 57784"/>
              <a:gd name="T26" fmla="*/ 5711 w 57785"/>
              <a:gd name="T27" fmla="*/ 1703 h 57784"/>
              <a:gd name="T28" fmla="*/ 5177 w 57785"/>
              <a:gd name="T29" fmla="*/ 880 h 57784"/>
              <a:gd name="T30" fmla="*/ 4274 w 57785"/>
              <a:gd name="T31" fmla="*/ 270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1" name="bk object 254"/>
          <p:cNvSpPr>
            <a:spLocks/>
          </p:cNvSpPr>
          <p:nvPr/>
        </p:nvSpPr>
        <p:spPr bwMode="auto">
          <a:xfrm>
            <a:off x="3536951" y="4428067"/>
            <a:ext cx="33867" cy="33867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04 h 57784"/>
              <a:gd name="T4" fmla="*/ 880 w 57785"/>
              <a:gd name="T5" fmla="*/ 549 h 57784"/>
              <a:gd name="T6" fmla="*/ 270 w 57785"/>
              <a:gd name="T7" fmla="*/ 1302 h 57784"/>
              <a:gd name="T8" fmla="*/ 0 w 57785"/>
              <a:gd name="T9" fmla="*/ 2232 h 57784"/>
              <a:gd name="T10" fmla="*/ 104 w 57785"/>
              <a:gd name="T11" fmla="*/ 3162 h 57784"/>
              <a:gd name="T12" fmla="*/ 549 w 57785"/>
              <a:gd name="T13" fmla="*/ 3985 h 57784"/>
              <a:gd name="T14" fmla="*/ 1302 w 57785"/>
              <a:gd name="T15" fmla="*/ 4595 h 57784"/>
              <a:gd name="T16" fmla="*/ 2232 w 57785"/>
              <a:gd name="T17" fmla="*/ 4865 h 57784"/>
              <a:gd name="T18" fmla="*/ 3162 w 57785"/>
              <a:gd name="T19" fmla="*/ 4761 h 57784"/>
              <a:gd name="T20" fmla="*/ 3985 w 57785"/>
              <a:gd name="T21" fmla="*/ 4316 h 57784"/>
              <a:gd name="T22" fmla="*/ 4595 w 57785"/>
              <a:gd name="T23" fmla="*/ 3564 h 57784"/>
              <a:gd name="T24" fmla="*/ 4865 w 57785"/>
              <a:gd name="T25" fmla="*/ 2633 h 57784"/>
              <a:gd name="T26" fmla="*/ 4761 w 57785"/>
              <a:gd name="T27" fmla="*/ 1703 h 57784"/>
              <a:gd name="T28" fmla="*/ 4316 w 57785"/>
              <a:gd name="T29" fmla="*/ 880 h 57784"/>
              <a:gd name="T30" fmla="*/ 3563 w 57785"/>
              <a:gd name="T31" fmla="*/ 270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3" y="1223"/>
                </a:lnTo>
                <a:lnTo>
                  <a:pt x="10365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2" name="bk object 255"/>
          <p:cNvSpPr>
            <a:spLocks/>
          </p:cNvSpPr>
          <p:nvPr/>
        </p:nvSpPr>
        <p:spPr bwMode="auto">
          <a:xfrm>
            <a:off x="3983567" y="45847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3" name="bk object 256"/>
          <p:cNvSpPr>
            <a:spLocks/>
          </p:cNvSpPr>
          <p:nvPr/>
        </p:nvSpPr>
        <p:spPr bwMode="auto">
          <a:xfrm>
            <a:off x="4451351" y="4737100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4" name="bk object 257"/>
          <p:cNvSpPr>
            <a:spLocks/>
          </p:cNvSpPr>
          <p:nvPr/>
        </p:nvSpPr>
        <p:spPr bwMode="auto">
          <a:xfrm>
            <a:off x="4942417" y="487891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5" name="bk object 258"/>
          <p:cNvSpPr>
            <a:spLocks/>
          </p:cNvSpPr>
          <p:nvPr/>
        </p:nvSpPr>
        <p:spPr bwMode="auto">
          <a:xfrm>
            <a:off x="5448300" y="5008033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2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6" name="bk object 259"/>
          <p:cNvSpPr>
            <a:spLocks/>
          </p:cNvSpPr>
          <p:nvPr/>
        </p:nvSpPr>
        <p:spPr bwMode="auto">
          <a:xfrm>
            <a:off x="5969000" y="5120217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3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7" name="bk object 260"/>
          <p:cNvSpPr>
            <a:spLocks/>
          </p:cNvSpPr>
          <p:nvPr/>
        </p:nvSpPr>
        <p:spPr bwMode="auto">
          <a:xfrm>
            <a:off x="6498167" y="5207000"/>
            <a:ext cx="33867" cy="35984"/>
          </a:xfrm>
          <a:custGeom>
            <a:avLst/>
            <a:gdLst>
              <a:gd name="T0" fmla="*/ 2632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1 w 57784"/>
              <a:gd name="T19" fmla="*/ 5711 h 57784"/>
              <a:gd name="T20" fmla="*/ 3984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2 w 57784"/>
              <a:gd name="T31" fmla="*/ 324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6" y="20056"/>
                </a:lnTo>
                <a:lnTo>
                  <a:pt x="50814" y="10366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8" name="bk object 261"/>
          <p:cNvSpPr>
            <a:spLocks/>
          </p:cNvSpPr>
          <p:nvPr/>
        </p:nvSpPr>
        <p:spPr bwMode="auto">
          <a:xfrm>
            <a:off x="7027333" y="5268384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3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6" y="1226"/>
                </a:lnTo>
                <a:lnTo>
                  <a:pt x="10366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79"/>
                </a:lnTo>
                <a:lnTo>
                  <a:pt x="37229" y="56055"/>
                </a:lnTo>
                <a:lnTo>
                  <a:pt x="46917" y="50817"/>
                </a:lnTo>
                <a:lnTo>
                  <a:pt x="54099" y="41952"/>
                </a:lnTo>
                <a:lnTo>
                  <a:pt x="57284" y="31001"/>
                </a:lnTo>
                <a:lnTo>
                  <a:pt x="56059" y="20056"/>
                </a:lnTo>
                <a:lnTo>
                  <a:pt x="50818" y="10366"/>
                </a:lnTo>
                <a:lnTo>
                  <a:pt x="41952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9" name="bk object 262"/>
          <p:cNvSpPr>
            <a:spLocks/>
          </p:cNvSpPr>
          <p:nvPr/>
        </p:nvSpPr>
        <p:spPr bwMode="auto">
          <a:xfrm>
            <a:off x="7552267" y="52959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0" name="bk object 263"/>
          <p:cNvSpPr>
            <a:spLocks/>
          </p:cNvSpPr>
          <p:nvPr/>
        </p:nvSpPr>
        <p:spPr bwMode="auto">
          <a:xfrm>
            <a:off x="8068733" y="5291667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2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1" name="bk object 264"/>
          <p:cNvSpPr>
            <a:spLocks/>
          </p:cNvSpPr>
          <p:nvPr/>
        </p:nvSpPr>
        <p:spPr bwMode="auto">
          <a:xfrm>
            <a:off x="8574617" y="5251451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3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2" name="bk object 265"/>
          <p:cNvSpPr>
            <a:spLocks/>
          </p:cNvSpPr>
          <p:nvPr/>
        </p:nvSpPr>
        <p:spPr bwMode="auto">
          <a:xfrm>
            <a:off x="9065684" y="5175251"/>
            <a:ext cx="33867" cy="33867"/>
          </a:xfrm>
          <a:custGeom>
            <a:avLst/>
            <a:gdLst>
              <a:gd name="T0" fmla="*/ 2632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2 w 57784"/>
              <a:gd name="T31" fmla="*/ 270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6" y="20053"/>
                </a:lnTo>
                <a:lnTo>
                  <a:pt x="50814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3" name="bk object 266"/>
          <p:cNvSpPr>
            <a:spLocks/>
          </p:cNvSpPr>
          <p:nvPr/>
        </p:nvSpPr>
        <p:spPr bwMode="auto">
          <a:xfrm>
            <a:off x="9539818" y="506306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6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7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1 w 57784"/>
              <a:gd name="T23" fmla="*/ 3562 h 57784"/>
              <a:gd name="T24" fmla="*/ 5836 w 57784"/>
              <a:gd name="T25" fmla="*/ 2632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6" y="1222"/>
                </a:lnTo>
                <a:lnTo>
                  <a:pt x="10366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6"/>
                </a:lnTo>
                <a:lnTo>
                  <a:pt x="37229" y="56054"/>
                </a:lnTo>
                <a:lnTo>
                  <a:pt x="46917" y="50814"/>
                </a:lnTo>
                <a:lnTo>
                  <a:pt x="54099" y="41944"/>
                </a:lnTo>
                <a:lnTo>
                  <a:pt x="57284" y="30992"/>
                </a:lnTo>
                <a:lnTo>
                  <a:pt x="56059" y="20049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4" name="bk object 267"/>
          <p:cNvSpPr>
            <a:spLocks/>
          </p:cNvSpPr>
          <p:nvPr/>
        </p:nvSpPr>
        <p:spPr bwMode="auto">
          <a:xfrm>
            <a:off x="9999133" y="4912785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1 h 57784"/>
              <a:gd name="T16" fmla="*/ 2678 w 57784"/>
              <a:gd name="T17" fmla="*/ 5835 h 57784"/>
              <a:gd name="T18" fmla="*/ 3792 w 57784"/>
              <a:gd name="T19" fmla="*/ 5710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5" name="bk object 268"/>
          <p:cNvSpPr>
            <a:spLocks/>
          </p:cNvSpPr>
          <p:nvPr/>
        </p:nvSpPr>
        <p:spPr bwMode="auto">
          <a:xfrm>
            <a:off x="10439400" y="4724400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4 h 57784"/>
              <a:gd name="T4" fmla="*/ 1056 w 57784"/>
              <a:gd name="T5" fmla="*/ 658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1 h 57784"/>
              <a:gd name="T16" fmla="*/ 2678 w 57784"/>
              <a:gd name="T17" fmla="*/ 5835 h 57784"/>
              <a:gd name="T18" fmla="*/ 3793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5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0" y="0"/>
                </a:moveTo>
                <a:lnTo>
                  <a:pt x="20053" y="1220"/>
                </a:lnTo>
                <a:lnTo>
                  <a:pt x="10362" y="6458"/>
                </a:lnTo>
                <a:lnTo>
                  <a:pt x="3179" y="15322"/>
                </a:lnTo>
                <a:lnTo>
                  <a:pt x="0" y="26279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096"/>
                </a:lnTo>
                <a:lnTo>
                  <a:pt x="26282" y="57276"/>
                </a:lnTo>
                <a:lnTo>
                  <a:pt x="37229" y="56052"/>
                </a:lnTo>
                <a:lnTo>
                  <a:pt x="46917" y="50814"/>
                </a:lnTo>
                <a:lnTo>
                  <a:pt x="54099" y="41949"/>
                </a:lnTo>
                <a:lnTo>
                  <a:pt x="57284" y="30998"/>
                </a:lnTo>
                <a:lnTo>
                  <a:pt x="56059" y="20055"/>
                </a:lnTo>
                <a:lnTo>
                  <a:pt x="50818" y="10368"/>
                </a:lnTo>
                <a:lnTo>
                  <a:pt x="41952" y="3186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6" name="bk object 269"/>
          <p:cNvSpPr>
            <a:spLocks/>
          </p:cNvSpPr>
          <p:nvPr/>
        </p:nvSpPr>
        <p:spPr bwMode="auto">
          <a:xfrm>
            <a:off x="10862733" y="44958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7" name="bk object 270"/>
          <p:cNvSpPr>
            <a:spLocks/>
          </p:cNvSpPr>
          <p:nvPr/>
        </p:nvSpPr>
        <p:spPr bwMode="auto">
          <a:xfrm>
            <a:off x="11262784" y="42227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1 h 57784"/>
              <a:gd name="T16" fmla="*/ 2232 w 57784"/>
              <a:gd name="T17" fmla="*/ 5836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8" name="bk object 271"/>
          <p:cNvSpPr>
            <a:spLocks/>
          </p:cNvSpPr>
          <p:nvPr/>
        </p:nvSpPr>
        <p:spPr bwMode="auto">
          <a:xfrm>
            <a:off x="11637433" y="3898900"/>
            <a:ext cx="35984" cy="35984"/>
          </a:xfrm>
          <a:custGeom>
            <a:avLst/>
            <a:gdLst>
              <a:gd name="T0" fmla="*/ 3158 w 57784"/>
              <a:gd name="T1" fmla="*/ 0 h 57785"/>
              <a:gd name="T2" fmla="*/ 2043 w 57784"/>
              <a:gd name="T3" fmla="*/ 125 h 57785"/>
              <a:gd name="T4" fmla="*/ 1056 w 57784"/>
              <a:gd name="T5" fmla="*/ 659 h 57785"/>
              <a:gd name="T6" fmla="*/ 324 w 57784"/>
              <a:gd name="T7" fmla="*/ 1561 h 57785"/>
              <a:gd name="T8" fmla="*/ 0 w 57784"/>
              <a:gd name="T9" fmla="*/ 2678 h 57785"/>
              <a:gd name="T10" fmla="*/ 125 w 57784"/>
              <a:gd name="T11" fmla="*/ 3792 h 57785"/>
              <a:gd name="T12" fmla="*/ 659 w 57784"/>
              <a:gd name="T13" fmla="*/ 4779 h 57785"/>
              <a:gd name="T14" fmla="*/ 1561 w 57784"/>
              <a:gd name="T15" fmla="*/ 5512 h 57785"/>
              <a:gd name="T16" fmla="*/ 2678 w 57784"/>
              <a:gd name="T17" fmla="*/ 5836 h 57785"/>
              <a:gd name="T18" fmla="*/ 3793 w 57784"/>
              <a:gd name="T19" fmla="*/ 5711 h 57785"/>
              <a:gd name="T20" fmla="*/ 4780 w 57784"/>
              <a:gd name="T21" fmla="*/ 5177 h 57785"/>
              <a:gd name="T22" fmla="*/ 5512 w 57784"/>
              <a:gd name="T23" fmla="*/ 4274 h 57785"/>
              <a:gd name="T24" fmla="*/ 5836 w 57784"/>
              <a:gd name="T25" fmla="*/ 3158 h 57785"/>
              <a:gd name="T26" fmla="*/ 5711 w 57784"/>
              <a:gd name="T27" fmla="*/ 2042 h 57785"/>
              <a:gd name="T28" fmla="*/ 5177 w 57784"/>
              <a:gd name="T29" fmla="*/ 1056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1001" y="0"/>
                </a:moveTo>
                <a:lnTo>
                  <a:pt x="20056" y="1223"/>
                </a:lnTo>
                <a:lnTo>
                  <a:pt x="10366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84" y="30997"/>
                </a:lnTo>
                <a:lnTo>
                  <a:pt x="56059" y="20050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9" name="bk object 272"/>
          <p:cNvSpPr>
            <a:spLocks/>
          </p:cNvSpPr>
          <p:nvPr/>
        </p:nvSpPr>
        <p:spPr bwMode="auto">
          <a:xfrm>
            <a:off x="11982451" y="3517900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2 h 57785"/>
              <a:gd name="T12" fmla="*/ 549 w 57784"/>
              <a:gd name="T13" fmla="*/ 4779 h 57785"/>
              <a:gd name="T14" fmla="*/ 1302 w 57784"/>
              <a:gd name="T15" fmla="*/ 5512 h 57785"/>
              <a:gd name="T16" fmla="*/ 2233 w 57784"/>
              <a:gd name="T17" fmla="*/ 5836 h 57785"/>
              <a:gd name="T18" fmla="*/ 3162 w 57784"/>
              <a:gd name="T19" fmla="*/ 5711 h 57785"/>
              <a:gd name="T20" fmla="*/ 3985 w 57784"/>
              <a:gd name="T21" fmla="*/ 5177 h 57785"/>
              <a:gd name="T22" fmla="*/ 4595 w 57784"/>
              <a:gd name="T23" fmla="*/ 4274 h 57785"/>
              <a:gd name="T24" fmla="*/ 4865 w 57784"/>
              <a:gd name="T25" fmla="*/ 3158 h 57785"/>
              <a:gd name="T26" fmla="*/ 4761 w 57784"/>
              <a:gd name="T27" fmla="*/ 2042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0" name="bk object 273"/>
          <p:cNvSpPr>
            <a:spLocks/>
          </p:cNvSpPr>
          <p:nvPr/>
        </p:nvSpPr>
        <p:spPr bwMode="auto">
          <a:xfrm>
            <a:off x="1341967" y="3583517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9 w 57785"/>
              <a:gd name="T13" fmla="*/ 3985 h 57785"/>
              <a:gd name="T14" fmla="*/ 1561 w 57785"/>
              <a:gd name="T15" fmla="*/ 4595 h 57785"/>
              <a:gd name="T16" fmla="*/ 2678 w 57785"/>
              <a:gd name="T17" fmla="*/ 4865 h 57785"/>
              <a:gd name="T18" fmla="*/ 3793 w 57785"/>
              <a:gd name="T19" fmla="*/ 4761 h 57785"/>
              <a:gd name="T20" fmla="*/ 4780 w 57785"/>
              <a:gd name="T21" fmla="*/ 4316 h 57785"/>
              <a:gd name="T22" fmla="*/ 5512 w 57785"/>
              <a:gd name="T23" fmla="*/ 3563 h 57785"/>
              <a:gd name="T24" fmla="*/ 5836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1" name="bk object 274"/>
          <p:cNvSpPr>
            <a:spLocks/>
          </p:cNvSpPr>
          <p:nvPr/>
        </p:nvSpPr>
        <p:spPr bwMode="auto">
          <a:xfrm>
            <a:off x="1566333" y="3678767"/>
            <a:ext cx="35984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6 w 57785"/>
              <a:gd name="T5" fmla="*/ 659 h 57785"/>
              <a:gd name="T6" fmla="*/ 324 w 57785"/>
              <a:gd name="T7" fmla="*/ 1561 h 57785"/>
              <a:gd name="T8" fmla="*/ 0 w 57785"/>
              <a:gd name="T9" fmla="*/ 2678 h 57785"/>
              <a:gd name="T10" fmla="*/ 125 w 57785"/>
              <a:gd name="T11" fmla="*/ 3793 h 57785"/>
              <a:gd name="T12" fmla="*/ 659 w 57785"/>
              <a:gd name="T13" fmla="*/ 4780 h 57785"/>
              <a:gd name="T14" fmla="*/ 1561 w 57785"/>
              <a:gd name="T15" fmla="*/ 5512 h 57785"/>
              <a:gd name="T16" fmla="*/ 2678 w 57785"/>
              <a:gd name="T17" fmla="*/ 5836 h 57785"/>
              <a:gd name="T18" fmla="*/ 3793 w 57785"/>
              <a:gd name="T19" fmla="*/ 5711 h 57785"/>
              <a:gd name="T20" fmla="*/ 4780 w 57785"/>
              <a:gd name="T21" fmla="*/ 5177 h 57785"/>
              <a:gd name="T22" fmla="*/ 5512 w 57785"/>
              <a:gd name="T23" fmla="*/ 4274 h 57785"/>
              <a:gd name="T24" fmla="*/ 5836 w 57785"/>
              <a:gd name="T25" fmla="*/ 3158 h 57785"/>
              <a:gd name="T26" fmla="*/ 5711 w 57785"/>
              <a:gd name="T27" fmla="*/ 2042 h 57785"/>
              <a:gd name="T28" fmla="*/ 5177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2" name="bk object 275"/>
          <p:cNvSpPr>
            <a:spLocks/>
          </p:cNvSpPr>
          <p:nvPr/>
        </p:nvSpPr>
        <p:spPr bwMode="auto">
          <a:xfrm>
            <a:off x="1822450" y="3790951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2 h 57785"/>
              <a:gd name="T8" fmla="*/ 0 w 57785"/>
              <a:gd name="T9" fmla="*/ 2232 h 57785"/>
              <a:gd name="T10" fmla="*/ 104 w 57785"/>
              <a:gd name="T11" fmla="*/ 3162 h 57785"/>
              <a:gd name="T12" fmla="*/ 549 w 57785"/>
              <a:gd name="T13" fmla="*/ 3985 h 57785"/>
              <a:gd name="T14" fmla="*/ 1302 w 57785"/>
              <a:gd name="T15" fmla="*/ 4595 h 57785"/>
              <a:gd name="T16" fmla="*/ 2232 w 57785"/>
              <a:gd name="T17" fmla="*/ 4865 h 57785"/>
              <a:gd name="T18" fmla="*/ 3162 w 57785"/>
              <a:gd name="T19" fmla="*/ 4761 h 57785"/>
              <a:gd name="T20" fmla="*/ 3985 w 57785"/>
              <a:gd name="T21" fmla="*/ 4316 h 57785"/>
              <a:gd name="T22" fmla="*/ 4595 w 57785"/>
              <a:gd name="T23" fmla="*/ 3563 h 57785"/>
              <a:gd name="T24" fmla="*/ 4865 w 57785"/>
              <a:gd name="T25" fmla="*/ 2633 h 57785"/>
              <a:gd name="T26" fmla="*/ 4761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3" name="bk object 276"/>
          <p:cNvSpPr>
            <a:spLocks/>
          </p:cNvSpPr>
          <p:nvPr/>
        </p:nvSpPr>
        <p:spPr bwMode="auto">
          <a:xfrm>
            <a:off x="2106085" y="3915833"/>
            <a:ext cx="35983" cy="35984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5 w 57785"/>
              <a:gd name="T5" fmla="*/ 659 h 57784"/>
              <a:gd name="T6" fmla="*/ 324 w 57785"/>
              <a:gd name="T7" fmla="*/ 1561 h 57784"/>
              <a:gd name="T8" fmla="*/ 0 w 57785"/>
              <a:gd name="T9" fmla="*/ 2678 h 57784"/>
              <a:gd name="T10" fmla="*/ 125 w 57785"/>
              <a:gd name="T11" fmla="*/ 3793 h 57784"/>
              <a:gd name="T12" fmla="*/ 658 w 57785"/>
              <a:gd name="T13" fmla="*/ 4780 h 57784"/>
              <a:gd name="T14" fmla="*/ 1561 w 57785"/>
              <a:gd name="T15" fmla="*/ 5512 h 57784"/>
              <a:gd name="T16" fmla="*/ 2677 w 57785"/>
              <a:gd name="T17" fmla="*/ 5836 h 57784"/>
              <a:gd name="T18" fmla="*/ 3792 w 57785"/>
              <a:gd name="T19" fmla="*/ 5711 h 57784"/>
              <a:gd name="T20" fmla="*/ 4779 w 57785"/>
              <a:gd name="T21" fmla="*/ 5177 h 57784"/>
              <a:gd name="T22" fmla="*/ 5511 w 57785"/>
              <a:gd name="T23" fmla="*/ 4274 h 57784"/>
              <a:gd name="T24" fmla="*/ 5835 w 57785"/>
              <a:gd name="T25" fmla="*/ 3158 h 57784"/>
              <a:gd name="T26" fmla="*/ 5710 w 57785"/>
              <a:gd name="T27" fmla="*/ 2042 h 57784"/>
              <a:gd name="T28" fmla="*/ 5176 w 57785"/>
              <a:gd name="T29" fmla="*/ 1056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4" name="bk object 277"/>
          <p:cNvSpPr>
            <a:spLocks/>
          </p:cNvSpPr>
          <p:nvPr/>
        </p:nvSpPr>
        <p:spPr bwMode="auto">
          <a:xfrm>
            <a:off x="2419351" y="4053417"/>
            <a:ext cx="33867" cy="33867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04 h 57784"/>
              <a:gd name="T4" fmla="*/ 880 w 57785"/>
              <a:gd name="T5" fmla="*/ 549 h 57784"/>
              <a:gd name="T6" fmla="*/ 270 w 57785"/>
              <a:gd name="T7" fmla="*/ 1302 h 57784"/>
              <a:gd name="T8" fmla="*/ 0 w 57785"/>
              <a:gd name="T9" fmla="*/ 2232 h 57784"/>
              <a:gd name="T10" fmla="*/ 104 w 57785"/>
              <a:gd name="T11" fmla="*/ 3162 h 57784"/>
              <a:gd name="T12" fmla="*/ 549 w 57785"/>
              <a:gd name="T13" fmla="*/ 3985 h 57784"/>
              <a:gd name="T14" fmla="*/ 1302 w 57785"/>
              <a:gd name="T15" fmla="*/ 4595 h 57784"/>
              <a:gd name="T16" fmla="*/ 2232 w 57785"/>
              <a:gd name="T17" fmla="*/ 4865 h 57784"/>
              <a:gd name="T18" fmla="*/ 3162 w 57785"/>
              <a:gd name="T19" fmla="*/ 4761 h 57784"/>
              <a:gd name="T20" fmla="*/ 3985 w 57785"/>
              <a:gd name="T21" fmla="*/ 4316 h 57784"/>
              <a:gd name="T22" fmla="*/ 4595 w 57785"/>
              <a:gd name="T23" fmla="*/ 3563 h 57784"/>
              <a:gd name="T24" fmla="*/ 4865 w 57785"/>
              <a:gd name="T25" fmla="*/ 2633 h 57784"/>
              <a:gd name="T26" fmla="*/ 4761 w 57785"/>
              <a:gd name="T27" fmla="*/ 1703 h 57784"/>
              <a:gd name="T28" fmla="*/ 4316 w 57785"/>
              <a:gd name="T29" fmla="*/ 880 h 57784"/>
              <a:gd name="T30" fmla="*/ 3563 w 57785"/>
              <a:gd name="T31" fmla="*/ 270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5" name="bk object 278"/>
          <p:cNvSpPr>
            <a:spLocks/>
          </p:cNvSpPr>
          <p:nvPr/>
        </p:nvSpPr>
        <p:spPr bwMode="auto">
          <a:xfrm>
            <a:off x="2760133" y="4197351"/>
            <a:ext cx="33867" cy="35983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5 h 57784"/>
              <a:gd name="T4" fmla="*/ 880 w 57785"/>
              <a:gd name="T5" fmla="*/ 659 h 57784"/>
              <a:gd name="T6" fmla="*/ 270 w 57785"/>
              <a:gd name="T7" fmla="*/ 1561 h 57784"/>
              <a:gd name="T8" fmla="*/ 0 w 57785"/>
              <a:gd name="T9" fmla="*/ 2677 h 57784"/>
              <a:gd name="T10" fmla="*/ 104 w 57785"/>
              <a:gd name="T11" fmla="*/ 3792 h 57784"/>
              <a:gd name="T12" fmla="*/ 549 w 57785"/>
              <a:gd name="T13" fmla="*/ 4780 h 57784"/>
              <a:gd name="T14" fmla="*/ 1302 w 57785"/>
              <a:gd name="T15" fmla="*/ 5511 h 57784"/>
              <a:gd name="T16" fmla="*/ 2232 w 57785"/>
              <a:gd name="T17" fmla="*/ 5836 h 57784"/>
              <a:gd name="T18" fmla="*/ 3162 w 57785"/>
              <a:gd name="T19" fmla="*/ 5710 h 57784"/>
              <a:gd name="T20" fmla="*/ 3985 w 57785"/>
              <a:gd name="T21" fmla="*/ 5177 h 57784"/>
              <a:gd name="T22" fmla="*/ 4595 w 57785"/>
              <a:gd name="T23" fmla="*/ 4274 h 57784"/>
              <a:gd name="T24" fmla="*/ 4865 w 57785"/>
              <a:gd name="T25" fmla="*/ 3158 h 57784"/>
              <a:gd name="T26" fmla="*/ 4761 w 57785"/>
              <a:gd name="T27" fmla="*/ 2043 h 57784"/>
              <a:gd name="T28" fmla="*/ 4316 w 57785"/>
              <a:gd name="T29" fmla="*/ 1056 h 57784"/>
              <a:gd name="T30" fmla="*/ 3563 w 57785"/>
              <a:gd name="T31" fmla="*/ 324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6" name="bk object 279"/>
          <p:cNvSpPr>
            <a:spLocks/>
          </p:cNvSpPr>
          <p:nvPr/>
        </p:nvSpPr>
        <p:spPr bwMode="auto">
          <a:xfrm>
            <a:off x="3128433" y="4347633"/>
            <a:ext cx="33867" cy="35984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5 h 57784"/>
              <a:gd name="T4" fmla="*/ 880 w 57785"/>
              <a:gd name="T5" fmla="*/ 659 h 57784"/>
              <a:gd name="T6" fmla="*/ 270 w 57785"/>
              <a:gd name="T7" fmla="*/ 1561 h 57784"/>
              <a:gd name="T8" fmla="*/ 0 w 57785"/>
              <a:gd name="T9" fmla="*/ 2678 h 57784"/>
              <a:gd name="T10" fmla="*/ 104 w 57785"/>
              <a:gd name="T11" fmla="*/ 3793 h 57784"/>
              <a:gd name="T12" fmla="*/ 549 w 57785"/>
              <a:gd name="T13" fmla="*/ 4780 h 57784"/>
              <a:gd name="T14" fmla="*/ 1302 w 57785"/>
              <a:gd name="T15" fmla="*/ 5512 h 57784"/>
              <a:gd name="T16" fmla="*/ 2232 w 57785"/>
              <a:gd name="T17" fmla="*/ 5836 h 57784"/>
              <a:gd name="T18" fmla="*/ 3162 w 57785"/>
              <a:gd name="T19" fmla="*/ 5711 h 57784"/>
              <a:gd name="T20" fmla="*/ 3985 w 57785"/>
              <a:gd name="T21" fmla="*/ 5177 h 57784"/>
              <a:gd name="T22" fmla="*/ 4595 w 57785"/>
              <a:gd name="T23" fmla="*/ 4274 h 57784"/>
              <a:gd name="T24" fmla="*/ 4865 w 57785"/>
              <a:gd name="T25" fmla="*/ 3158 h 57784"/>
              <a:gd name="T26" fmla="*/ 4761 w 57785"/>
              <a:gd name="T27" fmla="*/ 2043 h 57784"/>
              <a:gd name="T28" fmla="*/ 4316 w 57785"/>
              <a:gd name="T29" fmla="*/ 1056 h 57784"/>
              <a:gd name="T30" fmla="*/ 3563 w 57785"/>
              <a:gd name="T31" fmla="*/ 324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7" name="bk object 280"/>
          <p:cNvSpPr>
            <a:spLocks/>
          </p:cNvSpPr>
          <p:nvPr/>
        </p:nvSpPr>
        <p:spPr bwMode="auto">
          <a:xfrm>
            <a:off x="3522133" y="4500033"/>
            <a:ext cx="35984" cy="33867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04 h 57784"/>
              <a:gd name="T4" fmla="*/ 1056 w 57785"/>
              <a:gd name="T5" fmla="*/ 549 h 57784"/>
              <a:gd name="T6" fmla="*/ 324 w 57785"/>
              <a:gd name="T7" fmla="*/ 1301 h 57784"/>
              <a:gd name="T8" fmla="*/ 0 w 57785"/>
              <a:gd name="T9" fmla="*/ 2232 h 57784"/>
              <a:gd name="T10" fmla="*/ 125 w 57785"/>
              <a:gd name="T11" fmla="*/ 3161 h 57784"/>
              <a:gd name="T12" fmla="*/ 659 w 57785"/>
              <a:gd name="T13" fmla="*/ 3984 h 57784"/>
              <a:gd name="T14" fmla="*/ 1561 w 57785"/>
              <a:gd name="T15" fmla="*/ 4594 h 57784"/>
              <a:gd name="T16" fmla="*/ 2678 w 57785"/>
              <a:gd name="T17" fmla="*/ 4865 h 57784"/>
              <a:gd name="T18" fmla="*/ 3793 w 57785"/>
              <a:gd name="T19" fmla="*/ 4761 h 57784"/>
              <a:gd name="T20" fmla="*/ 4780 w 57785"/>
              <a:gd name="T21" fmla="*/ 4315 h 57784"/>
              <a:gd name="T22" fmla="*/ 5512 w 57785"/>
              <a:gd name="T23" fmla="*/ 3562 h 57784"/>
              <a:gd name="T24" fmla="*/ 5836 w 57785"/>
              <a:gd name="T25" fmla="*/ 2632 h 57784"/>
              <a:gd name="T26" fmla="*/ 5711 w 57785"/>
              <a:gd name="T27" fmla="*/ 1703 h 57784"/>
              <a:gd name="T28" fmla="*/ 5177 w 57785"/>
              <a:gd name="T29" fmla="*/ 880 h 57784"/>
              <a:gd name="T30" fmla="*/ 4274 w 57785"/>
              <a:gd name="T31" fmla="*/ 270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8" name="bk object 281"/>
          <p:cNvSpPr>
            <a:spLocks/>
          </p:cNvSpPr>
          <p:nvPr/>
        </p:nvSpPr>
        <p:spPr bwMode="auto">
          <a:xfrm>
            <a:off x="3941233" y="4650318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8 h 57784"/>
              <a:gd name="T6" fmla="*/ 324 w 57784"/>
              <a:gd name="T7" fmla="*/ 1560 h 57784"/>
              <a:gd name="T8" fmla="*/ 0 w 57784"/>
              <a:gd name="T9" fmla="*/ 2676 h 57784"/>
              <a:gd name="T10" fmla="*/ 125 w 57784"/>
              <a:gd name="T11" fmla="*/ 3791 h 57784"/>
              <a:gd name="T12" fmla="*/ 659 w 57784"/>
              <a:gd name="T13" fmla="*/ 4779 h 57784"/>
              <a:gd name="T14" fmla="*/ 1561 w 57784"/>
              <a:gd name="T15" fmla="*/ 5510 h 57784"/>
              <a:gd name="T16" fmla="*/ 2678 w 57784"/>
              <a:gd name="T17" fmla="*/ 5835 h 57784"/>
              <a:gd name="T18" fmla="*/ 3792 w 57784"/>
              <a:gd name="T19" fmla="*/ 5710 h 57784"/>
              <a:gd name="T20" fmla="*/ 4780 w 57784"/>
              <a:gd name="T21" fmla="*/ 5176 h 57784"/>
              <a:gd name="T22" fmla="*/ 5512 w 57784"/>
              <a:gd name="T23" fmla="*/ 4273 h 57784"/>
              <a:gd name="T24" fmla="*/ 5836 w 57784"/>
              <a:gd name="T25" fmla="*/ 3157 h 57784"/>
              <a:gd name="T26" fmla="*/ 5711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9" name="bk object 282"/>
          <p:cNvSpPr>
            <a:spLocks/>
          </p:cNvSpPr>
          <p:nvPr/>
        </p:nvSpPr>
        <p:spPr bwMode="auto">
          <a:xfrm>
            <a:off x="4383618" y="4798484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0" name="bk object 283"/>
          <p:cNvSpPr>
            <a:spLocks/>
          </p:cNvSpPr>
          <p:nvPr/>
        </p:nvSpPr>
        <p:spPr bwMode="auto">
          <a:xfrm>
            <a:off x="4849284" y="4936067"/>
            <a:ext cx="33867" cy="35984"/>
          </a:xfrm>
          <a:custGeom>
            <a:avLst/>
            <a:gdLst>
              <a:gd name="T0" fmla="*/ 2632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1 w 57784"/>
              <a:gd name="T19" fmla="*/ 5711 h 57784"/>
              <a:gd name="T20" fmla="*/ 3984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2 w 57784"/>
              <a:gd name="T31" fmla="*/ 324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6" y="20050"/>
                </a:lnTo>
                <a:lnTo>
                  <a:pt x="50814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1" name="bk object 284"/>
          <p:cNvSpPr>
            <a:spLocks/>
          </p:cNvSpPr>
          <p:nvPr/>
        </p:nvSpPr>
        <p:spPr bwMode="auto">
          <a:xfrm>
            <a:off x="5329767" y="5065184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8"/>
                </a:lnTo>
                <a:lnTo>
                  <a:pt x="56055" y="20054"/>
                </a:lnTo>
                <a:lnTo>
                  <a:pt x="50817" y="10366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2" name="bk object 285"/>
          <p:cNvSpPr>
            <a:spLocks/>
          </p:cNvSpPr>
          <p:nvPr/>
        </p:nvSpPr>
        <p:spPr bwMode="auto">
          <a:xfrm>
            <a:off x="5827185" y="5177367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3" name="bk object 286"/>
          <p:cNvSpPr>
            <a:spLocks/>
          </p:cNvSpPr>
          <p:nvPr/>
        </p:nvSpPr>
        <p:spPr bwMode="auto">
          <a:xfrm>
            <a:off x="6337300" y="5272618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4" name="bk object 287"/>
          <p:cNvSpPr>
            <a:spLocks/>
          </p:cNvSpPr>
          <p:nvPr/>
        </p:nvSpPr>
        <p:spPr bwMode="auto">
          <a:xfrm>
            <a:off x="6851651" y="53424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5" name="bk object 288"/>
          <p:cNvSpPr>
            <a:spLocks/>
          </p:cNvSpPr>
          <p:nvPr/>
        </p:nvSpPr>
        <p:spPr bwMode="auto">
          <a:xfrm>
            <a:off x="7366000" y="538691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6" name="bk object 289"/>
          <p:cNvSpPr>
            <a:spLocks/>
          </p:cNvSpPr>
          <p:nvPr/>
        </p:nvSpPr>
        <p:spPr bwMode="auto">
          <a:xfrm>
            <a:off x="7876118" y="539961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69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7" name="bk object 290"/>
          <p:cNvSpPr>
            <a:spLocks/>
          </p:cNvSpPr>
          <p:nvPr/>
        </p:nvSpPr>
        <p:spPr bwMode="auto">
          <a:xfrm>
            <a:off x="8379885" y="5378451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8" name="bk object 291"/>
          <p:cNvSpPr>
            <a:spLocks/>
          </p:cNvSpPr>
          <p:nvPr/>
        </p:nvSpPr>
        <p:spPr bwMode="auto">
          <a:xfrm>
            <a:off x="8873067" y="5325533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9" name="bk object 292"/>
          <p:cNvSpPr>
            <a:spLocks/>
          </p:cNvSpPr>
          <p:nvPr/>
        </p:nvSpPr>
        <p:spPr bwMode="auto">
          <a:xfrm>
            <a:off x="9353551" y="5236633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0" name="bk object 293"/>
          <p:cNvSpPr>
            <a:spLocks/>
          </p:cNvSpPr>
          <p:nvPr/>
        </p:nvSpPr>
        <p:spPr bwMode="auto">
          <a:xfrm>
            <a:off x="9821333" y="51138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1" name="bk object 294"/>
          <p:cNvSpPr>
            <a:spLocks/>
          </p:cNvSpPr>
          <p:nvPr/>
        </p:nvSpPr>
        <p:spPr bwMode="auto">
          <a:xfrm>
            <a:off x="10274300" y="4955118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2" name="bk object 295"/>
          <p:cNvSpPr>
            <a:spLocks/>
          </p:cNvSpPr>
          <p:nvPr/>
        </p:nvSpPr>
        <p:spPr bwMode="auto">
          <a:xfrm>
            <a:off x="10710333" y="4760384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3" name="bk object 296"/>
          <p:cNvSpPr>
            <a:spLocks/>
          </p:cNvSpPr>
          <p:nvPr/>
        </p:nvSpPr>
        <p:spPr bwMode="auto">
          <a:xfrm>
            <a:off x="11131551" y="452331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4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2"/>
                </a:lnTo>
                <a:lnTo>
                  <a:pt x="56055" y="20058"/>
                </a:lnTo>
                <a:lnTo>
                  <a:pt x="50817" y="10368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4" name="bk object 297"/>
          <p:cNvSpPr>
            <a:spLocks/>
          </p:cNvSpPr>
          <p:nvPr/>
        </p:nvSpPr>
        <p:spPr bwMode="auto">
          <a:xfrm>
            <a:off x="11531600" y="4239685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1 h 57784"/>
              <a:gd name="T16" fmla="*/ 2678 w 57784"/>
              <a:gd name="T17" fmla="*/ 5836 h 57784"/>
              <a:gd name="T18" fmla="*/ 3793 w 57784"/>
              <a:gd name="T19" fmla="*/ 5710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5" name="bk object 298"/>
          <p:cNvSpPr>
            <a:spLocks/>
          </p:cNvSpPr>
          <p:nvPr/>
        </p:nvSpPr>
        <p:spPr bwMode="auto">
          <a:xfrm>
            <a:off x="11910484" y="3903133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3 h 57785"/>
              <a:gd name="T12" fmla="*/ 549 w 57784"/>
              <a:gd name="T13" fmla="*/ 4780 h 57785"/>
              <a:gd name="T14" fmla="*/ 1302 w 57784"/>
              <a:gd name="T15" fmla="*/ 5512 h 57785"/>
              <a:gd name="T16" fmla="*/ 2232 w 57784"/>
              <a:gd name="T17" fmla="*/ 5836 h 57785"/>
              <a:gd name="T18" fmla="*/ 3162 w 57784"/>
              <a:gd name="T19" fmla="*/ 5711 h 57785"/>
              <a:gd name="T20" fmla="*/ 3985 w 57784"/>
              <a:gd name="T21" fmla="*/ 5177 h 57785"/>
              <a:gd name="T22" fmla="*/ 4595 w 57784"/>
              <a:gd name="T23" fmla="*/ 4274 h 57785"/>
              <a:gd name="T24" fmla="*/ 4865 w 57784"/>
              <a:gd name="T25" fmla="*/ 3158 h 57785"/>
              <a:gd name="T26" fmla="*/ 4761 w 57784"/>
              <a:gd name="T27" fmla="*/ 2042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6" name="bk object 299"/>
          <p:cNvSpPr>
            <a:spLocks/>
          </p:cNvSpPr>
          <p:nvPr/>
        </p:nvSpPr>
        <p:spPr bwMode="auto">
          <a:xfrm>
            <a:off x="1752600" y="3833284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3 w 57785"/>
              <a:gd name="T3" fmla="*/ 104 h 57785"/>
              <a:gd name="T4" fmla="*/ 1056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9 w 57785"/>
              <a:gd name="T13" fmla="*/ 3985 h 57785"/>
              <a:gd name="T14" fmla="*/ 1561 w 57785"/>
              <a:gd name="T15" fmla="*/ 4595 h 57785"/>
              <a:gd name="T16" fmla="*/ 2678 w 57785"/>
              <a:gd name="T17" fmla="*/ 4865 h 57785"/>
              <a:gd name="T18" fmla="*/ 3793 w 57785"/>
              <a:gd name="T19" fmla="*/ 4761 h 57785"/>
              <a:gd name="T20" fmla="*/ 4780 w 57785"/>
              <a:gd name="T21" fmla="*/ 4316 h 57785"/>
              <a:gd name="T22" fmla="*/ 5512 w 57785"/>
              <a:gd name="T23" fmla="*/ 3563 h 57785"/>
              <a:gd name="T24" fmla="*/ 5836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7" name="bk object 300"/>
          <p:cNvSpPr>
            <a:spLocks/>
          </p:cNvSpPr>
          <p:nvPr/>
        </p:nvSpPr>
        <p:spPr bwMode="auto">
          <a:xfrm>
            <a:off x="1976967" y="3926418"/>
            <a:ext cx="33867" cy="35983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4 h 57784"/>
              <a:gd name="T4" fmla="*/ 880 w 57785"/>
              <a:gd name="T5" fmla="*/ 658 h 57784"/>
              <a:gd name="T6" fmla="*/ 270 w 57785"/>
              <a:gd name="T7" fmla="*/ 1561 h 57784"/>
              <a:gd name="T8" fmla="*/ 0 w 57785"/>
              <a:gd name="T9" fmla="*/ 2677 h 57784"/>
              <a:gd name="T10" fmla="*/ 104 w 57785"/>
              <a:gd name="T11" fmla="*/ 3792 h 57784"/>
              <a:gd name="T12" fmla="*/ 549 w 57785"/>
              <a:gd name="T13" fmla="*/ 4779 h 57784"/>
              <a:gd name="T14" fmla="*/ 1302 w 57785"/>
              <a:gd name="T15" fmla="*/ 5511 h 57784"/>
              <a:gd name="T16" fmla="*/ 2232 w 57785"/>
              <a:gd name="T17" fmla="*/ 5835 h 57784"/>
              <a:gd name="T18" fmla="*/ 3162 w 57785"/>
              <a:gd name="T19" fmla="*/ 5710 h 57784"/>
              <a:gd name="T20" fmla="*/ 3985 w 57785"/>
              <a:gd name="T21" fmla="*/ 5177 h 57784"/>
              <a:gd name="T22" fmla="*/ 4595 w 57785"/>
              <a:gd name="T23" fmla="*/ 4273 h 57784"/>
              <a:gd name="T24" fmla="*/ 4865 w 57785"/>
              <a:gd name="T25" fmla="*/ 3158 h 57784"/>
              <a:gd name="T26" fmla="*/ 4761 w 57785"/>
              <a:gd name="T27" fmla="*/ 2043 h 57784"/>
              <a:gd name="T28" fmla="*/ 4316 w 57785"/>
              <a:gd name="T29" fmla="*/ 1056 h 57784"/>
              <a:gd name="T30" fmla="*/ 3563 w 57785"/>
              <a:gd name="T31" fmla="*/ 325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8" name="bk object 301"/>
          <p:cNvSpPr>
            <a:spLocks/>
          </p:cNvSpPr>
          <p:nvPr/>
        </p:nvSpPr>
        <p:spPr bwMode="auto">
          <a:xfrm>
            <a:off x="2230967" y="4036484"/>
            <a:ext cx="33867" cy="35983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5 h 57784"/>
              <a:gd name="T4" fmla="*/ 880 w 57785"/>
              <a:gd name="T5" fmla="*/ 659 h 57784"/>
              <a:gd name="T6" fmla="*/ 270 w 57785"/>
              <a:gd name="T7" fmla="*/ 1561 h 57784"/>
              <a:gd name="T8" fmla="*/ 0 w 57785"/>
              <a:gd name="T9" fmla="*/ 2677 h 57784"/>
              <a:gd name="T10" fmla="*/ 104 w 57785"/>
              <a:gd name="T11" fmla="*/ 3792 h 57784"/>
              <a:gd name="T12" fmla="*/ 549 w 57785"/>
              <a:gd name="T13" fmla="*/ 4780 h 57784"/>
              <a:gd name="T14" fmla="*/ 1302 w 57785"/>
              <a:gd name="T15" fmla="*/ 5511 h 57784"/>
              <a:gd name="T16" fmla="*/ 2232 w 57785"/>
              <a:gd name="T17" fmla="*/ 5835 h 57784"/>
              <a:gd name="T18" fmla="*/ 3162 w 57785"/>
              <a:gd name="T19" fmla="*/ 5710 h 57784"/>
              <a:gd name="T20" fmla="*/ 3985 w 57785"/>
              <a:gd name="T21" fmla="*/ 5177 h 57784"/>
              <a:gd name="T22" fmla="*/ 4595 w 57785"/>
              <a:gd name="T23" fmla="*/ 4274 h 57784"/>
              <a:gd name="T24" fmla="*/ 4865 w 57785"/>
              <a:gd name="T25" fmla="*/ 3158 h 57784"/>
              <a:gd name="T26" fmla="*/ 4761 w 57785"/>
              <a:gd name="T27" fmla="*/ 2043 h 57784"/>
              <a:gd name="T28" fmla="*/ 4316 w 57785"/>
              <a:gd name="T29" fmla="*/ 1055 h 57784"/>
              <a:gd name="T30" fmla="*/ 3563 w 57785"/>
              <a:gd name="T31" fmla="*/ 324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9" name="bk object 302"/>
          <p:cNvSpPr>
            <a:spLocks/>
          </p:cNvSpPr>
          <p:nvPr/>
        </p:nvSpPr>
        <p:spPr bwMode="auto">
          <a:xfrm>
            <a:off x="2512485" y="4159251"/>
            <a:ext cx="35983" cy="35983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5 w 57785"/>
              <a:gd name="T5" fmla="*/ 659 h 57784"/>
              <a:gd name="T6" fmla="*/ 324 w 57785"/>
              <a:gd name="T7" fmla="*/ 1561 h 57784"/>
              <a:gd name="T8" fmla="*/ 0 w 57785"/>
              <a:gd name="T9" fmla="*/ 2677 h 57784"/>
              <a:gd name="T10" fmla="*/ 125 w 57785"/>
              <a:gd name="T11" fmla="*/ 3793 h 57784"/>
              <a:gd name="T12" fmla="*/ 658 w 57785"/>
              <a:gd name="T13" fmla="*/ 4780 h 57784"/>
              <a:gd name="T14" fmla="*/ 1561 w 57785"/>
              <a:gd name="T15" fmla="*/ 5511 h 57784"/>
              <a:gd name="T16" fmla="*/ 2677 w 57785"/>
              <a:gd name="T17" fmla="*/ 5835 h 57784"/>
              <a:gd name="T18" fmla="*/ 3792 w 57785"/>
              <a:gd name="T19" fmla="*/ 5710 h 57784"/>
              <a:gd name="T20" fmla="*/ 4779 w 57785"/>
              <a:gd name="T21" fmla="*/ 5177 h 57784"/>
              <a:gd name="T22" fmla="*/ 5511 w 57785"/>
              <a:gd name="T23" fmla="*/ 4274 h 57784"/>
              <a:gd name="T24" fmla="*/ 5835 w 57785"/>
              <a:gd name="T25" fmla="*/ 3158 h 57784"/>
              <a:gd name="T26" fmla="*/ 5710 w 57785"/>
              <a:gd name="T27" fmla="*/ 2042 h 57784"/>
              <a:gd name="T28" fmla="*/ 5176 w 57785"/>
              <a:gd name="T29" fmla="*/ 1055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0" name="bk object 303"/>
          <p:cNvSpPr>
            <a:spLocks/>
          </p:cNvSpPr>
          <p:nvPr/>
        </p:nvSpPr>
        <p:spPr bwMode="auto">
          <a:xfrm>
            <a:off x="2825751" y="4290485"/>
            <a:ext cx="35983" cy="35983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5 w 57785"/>
              <a:gd name="T5" fmla="*/ 659 h 57784"/>
              <a:gd name="T6" fmla="*/ 324 w 57785"/>
              <a:gd name="T7" fmla="*/ 1561 h 57784"/>
              <a:gd name="T8" fmla="*/ 0 w 57785"/>
              <a:gd name="T9" fmla="*/ 2677 h 57784"/>
              <a:gd name="T10" fmla="*/ 125 w 57785"/>
              <a:gd name="T11" fmla="*/ 3793 h 57784"/>
              <a:gd name="T12" fmla="*/ 658 w 57785"/>
              <a:gd name="T13" fmla="*/ 4780 h 57784"/>
              <a:gd name="T14" fmla="*/ 1561 w 57785"/>
              <a:gd name="T15" fmla="*/ 5511 h 57784"/>
              <a:gd name="T16" fmla="*/ 2677 w 57785"/>
              <a:gd name="T17" fmla="*/ 5835 h 57784"/>
              <a:gd name="T18" fmla="*/ 3792 w 57785"/>
              <a:gd name="T19" fmla="*/ 5710 h 57784"/>
              <a:gd name="T20" fmla="*/ 4779 w 57785"/>
              <a:gd name="T21" fmla="*/ 5177 h 57784"/>
              <a:gd name="T22" fmla="*/ 5511 w 57785"/>
              <a:gd name="T23" fmla="*/ 4274 h 57784"/>
              <a:gd name="T24" fmla="*/ 5835 w 57785"/>
              <a:gd name="T25" fmla="*/ 3158 h 57784"/>
              <a:gd name="T26" fmla="*/ 5710 w 57785"/>
              <a:gd name="T27" fmla="*/ 2043 h 57784"/>
              <a:gd name="T28" fmla="*/ 5176 w 57785"/>
              <a:gd name="T29" fmla="*/ 1055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1" name="bk object 304"/>
          <p:cNvSpPr>
            <a:spLocks/>
          </p:cNvSpPr>
          <p:nvPr/>
        </p:nvSpPr>
        <p:spPr bwMode="auto">
          <a:xfrm>
            <a:off x="3166533" y="4430184"/>
            <a:ext cx="33867" cy="33867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04 h 57784"/>
              <a:gd name="T4" fmla="*/ 880 w 57785"/>
              <a:gd name="T5" fmla="*/ 549 h 57784"/>
              <a:gd name="T6" fmla="*/ 270 w 57785"/>
              <a:gd name="T7" fmla="*/ 1302 h 57784"/>
              <a:gd name="T8" fmla="*/ 0 w 57785"/>
              <a:gd name="T9" fmla="*/ 2232 h 57784"/>
              <a:gd name="T10" fmla="*/ 104 w 57785"/>
              <a:gd name="T11" fmla="*/ 3162 h 57784"/>
              <a:gd name="T12" fmla="*/ 549 w 57785"/>
              <a:gd name="T13" fmla="*/ 3985 h 57784"/>
              <a:gd name="T14" fmla="*/ 1302 w 57785"/>
              <a:gd name="T15" fmla="*/ 4595 h 57784"/>
              <a:gd name="T16" fmla="*/ 2232 w 57785"/>
              <a:gd name="T17" fmla="*/ 4865 h 57784"/>
              <a:gd name="T18" fmla="*/ 3162 w 57785"/>
              <a:gd name="T19" fmla="*/ 4761 h 57784"/>
              <a:gd name="T20" fmla="*/ 3985 w 57785"/>
              <a:gd name="T21" fmla="*/ 4316 h 57784"/>
              <a:gd name="T22" fmla="*/ 4595 w 57785"/>
              <a:gd name="T23" fmla="*/ 3563 h 57784"/>
              <a:gd name="T24" fmla="*/ 4865 w 57785"/>
              <a:gd name="T25" fmla="*/ 2633 h 57784"/>
              <a:gd name="T26" fmla="*/ 4761 w 57785"/>
              <a:gd name="T27" fmla="*/ 1703 h 57784"/>
              <a:gd name="T28" fmla="*/ 4316 w 57785"/>
              <a:gd name="T29" fmla="*/ 880 h 57784"/>
              <a:gd name="T30" fmla="*/ 3563 w 57785"/>
              <a:gd name="T31" fmla="*/ 270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2" name="bk object 305"/>
          <p:cNvSpPr>
            <a:spLocks/>
          </p:cNvSpPr>
          <p:nvPr/>
        </p:nvSpPr>
        <p:spPr bwMode="auto">
          <a:xfrm>
            <a:off x="3532717" y="4572000"/>
            <a:ext cx="33867" cy="33867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04 h 57784"/>
              <a:gd name="T4" fmla="*/ 880 w 57785"/>
              <a:gd name="T5" fmla="*/ 549 h 57784"/>
              <a:gd name="T6" fmla="*/ 270 w 57785"/>
              <a:gd name="T7" fmla="*/ 1302 h 57784"/>
              <a:gd name="T8" fmla="*/ 0 w 57785"/>
              <a:gd name="T9" fmla="*/ 2233 h 57784"/>
              <a:gd name="T10" fmla="*/ 104 w 57785"/>
              <a:gd name="T11" fmla="*/ 3162 h 57784"/>
              <a:gd name="T12" fmla="*/ 549 w 57785"/>
              <a:gd name="T13" fmla="*/ 3985 h 57784"/>
              <a:gd name="T14" fmla="*/ 1302 w 57785"/>
              <a:gd name="T15" fmla="*/ 4595 h 57784"/>
              <a:gd name="T16" fmla="*/ 2232 w 57785"/>
              <a:gd name="T17" fmla="*/ 4865 h 57784"/>
              <a:gd name="T18" fmla="*/ 3161 w 57785"/>
              <a:gd name="T19" fmla="*/ 4761 h 57784"/>
              <a:gd name="T20" fmla="*/ 3984 w 57785"/>
              <a:gd name="T21" fmla="*/ 4316 h 57784"/>
              <a:gd name="T22" fmla="*/ 4595 w 57785"/>
              <a:gd name="T23" fmla="*/ 3564 h 57784"/>
              <a:gd name="T24" fmla="*/ 4865 w 57785"/>
              <a:gd name="T25" fmla="*/ 2633 h 57784"/>
              <a:gd name="T26" fmla="*/ 4761 w 57785"/>
              <a:gd name="T27" fmla="*/ 1703 h 57784"/>
              <a:gd name="T28" fmla="*/ 4316 w 57785"/>
              <a:gd name="T29" fmla="*/ 880 h 57784"/>
              <a:gd name="T30" fmla="*/ 3563 w 57785"/>
              <a:gd name="T31" fmla="*/ 270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3" name="bk object 306"/>
          <p:cNvSpPr>
            <a:spLocks/>
          </p:cNvSpPr>
          <p:nvPr/>
        </p:nvSpPr>
        <p:spPr bwMode="auto">
          <a:xfrm>
            <a:off x="3924300" y="4713818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79 h 57784"/>
              <a:gd name="T14" fmla="*/ 1561 w 57784"/>
              <a:gd name="T15" fmla="*/ 5511 h 57784"/>
              <a:gd name="T16" fmla="*/ 2678 w 57784"/>
              <a:gd name="T17" fmla="*/ 5835 h 57784"/>
              <a:gd name="T18" fmla="*/ 3793 w 57784"/>
              <a:gd name="T19" fmla="*/ 5710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4" name="bk object 307"/>
          <p:cNvSpPr>
            <a:spLocks/>
          </p:cNvSpPr>
          <p:nvPr/>
        </p:nvSpPr>
        <p:spPr bwMode="auto">
          <a:xfrm>
            <a:off x="4341284" y="485351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5" name="bk object 308"/>
          <p:cNvSpPr>
            <a:spLocks/>
          </p:cNvSpPr>
          <p:nvPr/>
        </p:nvSpPr>
        <p:spPr bwMode="auto">
          <a:xfrm>
            <a:off x="4777318" y="4986867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8 h 57784"/>
              <a:gd name="T6" fmla="*/ 324 w 57784"/>
              <a:gd name="T7" fmla="*/ 1560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79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6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6" name="bk object 309"/>
          <p:cNvSpPr>
            <a:spLocks/>
          </p:cNvSpPr>
          <p:nvPr/>
        </p:nvSpPr>
        <p:spPr bwMode="auto">
          <a:xfrm>
            <a:off x="5234517" y="51117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1 h 57784"/>
              <a:gd name="T16" fmla="*/ 2232 w 57784"/>
              <a:gd name="T17" fmla="*/ 5836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7" name="bk object 310"/>
          <p:cNvSpPr>
            <a:spLocks/>
          </p:cNvSpPr>
          <p:nvPr/>
        </p:nvSpPr>
        <p:spPr bwMode="auto">
          <a:xfrm>
            <a:off x="5706533" y="5223933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3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5" y="0"/>
                </a:moveTo>
                <a:lnTo>
                  <a:pt x="20049" y="1226"/>
                </a:lnTo>
                <a:lnTo>
                  <a:pt x="10361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84"/>
                </a:lnTo>
                <a:lnTo>
                  <a:pt x="37229" y="56059"/>
                </a:lnTo>
                <a:lnTo>
                  <a:pt x="46917" y="50818"/>
                </a:lnTo>
                <a:lnTo>
                  <a:pt x="54099" y="41952"/>
                </a:lnTo>
                <a:lnTo>
                  <a:pt x="57279" y="31001"/>
                </a:lnTo>
                <a:lnTo>
                  <a:pt x="56055" y="20056"/>
                </a:lnTo>
                <a:lnTo>
                  <a:pt x="50817" y="10366"/>
                </a:lnTo>
                <a:lnTo>
                  <a:pt x="41952" y="3179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8" name="bk object 311"/>
          <p:cNvSpPr>
            <a:spLocks/>
          </p:cNvSpPr>
          <p:nvPr/>
        </p:nvSpPr>
        <p:spPr bwMode="auto">
          <a:xfrm>
            <a:off x="6193367" y="5321300"/>
            <a:ext cx="33867" cy="35984"/>
          </a:xfrm>
          <a:custGeom>
            <a:avLst/>
            <a:gdLst>
              <a:gd name="T0" fmla="*/ 2632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1 w 57784"/>
              <a:gd name="T19" fmla="*/ 5711 h 57784"/>
              <a:gd name="T20" fmla="*/ 3984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2 w 57784"/>
              <a:gd name="T31" fmla="*/ 324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6" y="20054"/>
                </a:lnTo>
                <a:lnTo>
                  <a:pt x="50814" y="10364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9" name="bk object 312"/>
          <p:cNvSpPr>
            <a:spLocks/>
          </p:cNvSpPr>
          <p:nvPr/>
        </p:nvSpPr>
        <p:spPr bwMode="auto">
          <a:xfrm>
            <a:off x="6688667" y="5399618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8 h 57784"/>
              <a:gd name="T6" fmla="*/ 324 w 57784"/>
              <a:gd name="T7" fmla="*/ 1560 h 57784"/>
              <a:gd name="T8" fmla="*/ 0 w 57784"/>
              <a:gd name="T9" fmla="*/ 2676 h 57784"/>
              <a:gd name="T10" fmla="*/ 125 w 57784"/>
              <a:gd name="T11" fmla="*/ 3791 h 57784"/>
              <a:gd name="T12" fmla="*/ 659 w 57784"/>
              <a:gd name="T13" fmla="*/ 4779 h 57784"/>
              <a:gd name="T14" fmla="*/ 1561 w 57784"/>
              <a:gd name="T15" fmla="*/ 5510 h 57784"/>
              <a:gd name="T16" fmla="*/ 2678 w 57784"/>
              <a:gd name="T17" fmla="*/ 5835 h 57784"/>
              <a:gd name="T18" fmla="*/ 3792 w 57784"/>
              <a:gd name="T19" fmla="*/ 5710 h 57784"/>
              <a:gd name="T20" fmla="*/ 4780 w 57784"/>
              <a:gd name="T21" fmla="*/ 5176 h 57784"/>
              <a:gd name="T22" fmla="*/ 5512 w 57784"/>
              <a:gd name="T23" fmla="*/ 4273 h 57784"/>
              <a:gd name="T24" fmla="*/ 5836 w 57784"/>
              <a:gd name="T25" fmla="*/ 3157 h 57784"/>
              <a:gd name="T26" fmla="*/ 5711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0" name="bk object 313"/>
          <p:cNvSpPr>
            <a:spLocks/>
          </p:cNvSpPr>
          <p:nvPr/>
        </p:nvSpPr>
        <p:spPr bwMode="auto">
          <a:xfrm>
            <a:off x="7190317" y="5454651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3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1" name="bk object 314"/>
          <p:cNvSpPr>
            <a:spLocks/>
          </p:cNvSpPr>
          <p:nvPr/>
        </p:nvSpPr>
        <p:spPr bwMode="auto">
          <a:xfrm>
            <a:off x="7691967" y="54800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2" name="bk object 315"/>
          <p:cNvSpPr>
            <a:spLocks/>
          </p:cNvSpPr>
          <p:nvPr/>
        </p:nvSpPr>
        <p:spPr bwMode="auto">
          <a:xfrm>
            <a:off x="8189385" y="5477933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3" name="bk object 316"/>
          <p:cNvSpPr>
            <a:spLocks/>
          </p:cNvSpPr>
          <p:nvPr/>
        </p:nvSpPr>
        <p:spPr bwMode="auto">
          <a:xfrm>
            <a:off x="8680451" y="544406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4" name="bk object 317"/>
          <p:cNvSpPr>
            <a:spLocks/>
          </p:cNvSpPr>
          <p:nvPr/>
        </p:nvSpPr>
        <p:spPr bwMode="auto">
          <a:xfrm>
            <a:off x="9165167" y="5376333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5" name="bk object 318"/>
          <p:cNvSpPr>
            <a:spLocks/>
          </p:cNvSpPr>
          <p:nvPr/>
        </p:nvSpPr>
        <p:spPr bwMode="auto">
          <a:xfrm>
            <a:off x="9637184" y="52768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1 h 57784"/>
              <a:gd name="T16" fmla="*/ 2233 w 57784"/>
              <a:gd name="T17" fmla="*/ 5836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6" name="bk object 319"/>
          <p:cNvSpPr>
            <a:spLocks/>
          </p:cNvSpPr>
          <p:nvPr/>
        </p:nvSpPr>
        <p:spPr bwMode="auto">
          <a:xfrm>
            <a:off x="10096500" y="5145617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3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7" name="bk object 320"/>
          <p:cNvSpPr>
            <a:spLocks/>
          </p:cNvSpPr>
          <p:nvPr/>
        </p:nvSpPr>
        <p:spPr bwMode="auto">
          <a:xfrm>
            <a:off x="10545233" y="4978400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8" name="bk object 321"/>
          <p:cNvSpPr>
            <a:spLocks/>
          </p:cNvSpPr>
          <p:nvPr/>
        </p:nvSpPr>
        <p:spPr bwMode="auto">
          <a:xfrm>
            <a:off x="10981267" y="4773084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9" name="bk object 322"/>
          <p:cNvSpPr>
            <a:spLocks/>
          </p:cNvSpPr>
          <p:nvPr/>
        </p:nvSpPr>
        <p:spPr bwMode="auto">
          <a:xfrm>
            <a:off x="11402484" y="4525433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3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0" name="bk object 323"/>
          <p:cNvSpPr>
            <a:spLocks/>
          </p:cNvSpPr>
          <p:nvPr/>
        </p:nvSpPr>
        <p:spPr bwMode="auto">
          <a:xfrm>
            <a:off x="11802533" y="4231218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6 w 57784"/>
              <a:gd name="T5" fmla="*/ 658 h 57784"/>
              <a:gd name="T6" fmla="*/ 324 w 57784"/>
              <a:gd name="T7" fmla="*/ 1560 h 57784"/>
              <a:gd name="T8" fmla="*/ 0 w 57784"/>
              <a:gd name="T9" fmla="*/ 2676 h 57784"/>
              <a:gd name="T10" fmla="*/ 125 w 57784"/>
              <a:gd name="T11" fmla="*/ 3791 h 57784"/>
              <a:gd name="T12" fmla="*/ 659 w 57784"/>
              <a:gd name="T13" fmla="*/ 4779 h 57784"/>
              <a:gd name="T14" fmla="*/ 1561 w 57784"/>
              <a:gd name="T15" fmla="*/ 5510 h 57784"/>
              <a:gd name="T16" fmla="*/ 2678 w 57784"/>
              <a:gd name="T17" fmla="*/ 5835 h 57784"/>
              <a:gd name="T18" fmla="*/ 3793 w 57784"/>
              <a:gd name="T19" fmla="*/ 5710 h 57784"/>
              <a:gd name="T20" fmla="*/ 4780 w 57784"/>
              <a:gd name="T21" fmla="*/ 5176 h 57784"/>
              <a:gd name="T22" fmla="*/ 5512 w 57784"/>
              <a:gd name="T23" fmla="*/ 4273 h 57784"/>
              <a:gd name="T24" fmla="*/ 5836 w 57784"/>
              <a:gd name="T25" fmla="*/ 3157 h 57784"/>
              <a:gd name="T26" fmla="*/ 5711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4" y="1222"/>
                </a:lnTo>
                <a:lnTo>
                  <a:pt x="10364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1" name="bk object 324"/>
          <p:cNvSpPr>
            <a:spLocks/>
          </p:cNvSpPr>
          <p:nvPr/>
        </p:nvSpPr>
        <p:spPr bwMode="auto">
          <a:xfrm>
            <a:off x="2165351" y="4078818"/>
            <a:ext cx="35983" cy="35983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5 w 57785"/>
              <a:gd name="T5" fmla="*/ 658 h 57784"/>
              <a:gd name="T6" fmla="*/ 324 w 57785"/>
              <a:gd name="T7" fmla="*/ 1561 h 57784"/>
              <a:gd name="T8" fmla="*/ 0 w 57785"/>
              <a:gd name="T9" fmla="*/ 2677 h 57784"/>
              <a:gd name="T10" fmla="*/ 125 w 57785"/>
              <a:gd name="T11" fmla="*/ 3792 h 57784"/>
              <a:gd name="T12" fmla="*/ 658 w 57785"/>
              <a:gd name="T13" fmla="*/ 4779 h 57784"/>
              <a:gd name="T14" fmla="*/ 1561 w 57785"/>
              <a:gd name="T15" fmla="*/ 5511 h 57784"/>
              <a:gd name="T16" fmla="*/ 2677 w 57785"/>
              <a:gd name="T17" fmla="*/ 5835 h 57784"/>
              <a:gd name="T18" fmla="*/ 3792 w 57785"/>
              <a:gd name="T19" fmla="*/ 5710 h 57784"/>
              <a:gd name="T20" fmla="*/ 4779 w 57785"/>
              <a:gd name="T21" fmla="*/ 5176 h 57784"/>
              <a:gd name="T22" fmla="*/ 5511 w 57785"/>
              <a:gd name="T23" fmla="*/ 4273 h 57784"/>
              <a:gd name="T24" fmla="*/ 5835 w 57785"/>
              <a:gd name="T25" fmla="*/ 3158 h 57784"/>
              <a:gd name="T26" fmla="*/ 5710 w 57785"/>
              <a:gd name="T27" fmla="*/ 2043 h 57784"/>
              <a:gd name="T28" fmla="*/ 5176 w 57785"/>
              <a:gd name="T29" fmla="*/ 1056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2" name="bk object 325"/>
          <p:cNvSpPr>
            <a:spLocks/>
          </p:cNvSpPr>
          <p:nvPr/>
        </p:nvSpPr>
        <p:spPr bwMode="auto">
          <a:xfrm>
            <a:off x="2387600" y="4171951"/>
            <a:ext cx="35984" cy="33867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04 h 57784"/>
              <a:gd name="T4" fmla="*/ 1056 w 57785"/>
              <a:gd name="T5" fmla="*/ 549 h 57784"/>
              <a:gd name="T6" fmla="*/ 324 w 57785"/>
              <a:gd name="T7" fmla="*/ 1302 h 57784"/>
              <a:gd name="T8" fmla="*/ 0 w 57785"/>
              <a:gd name="T9" fmla="*/ 2232 h 57784"/>
              <a:gd name="T10" fmla="*/ 125 w 57785"/>
              <a:gd name="T11" fmla="*/ 3162 h 57784"/>
              <a:gd name="T12" fmla="*/ 659 w 57785"/>
              <a:gd name="T13" fmla="*/ 3985 h 57784"/>
              <a:gd name="T14" fmla="*/ 1561 w 57785"/>
              <a:gd name="T15" fmla="*/ 4595 h 57784"/>
              <a:gd name="T16" fmla="*/ 2678 w 57785"/>
              <a:gd name="T17" fmla="*/ 4865 h 57784"/>
              <a:gd name="T18" fmla="*/ 3793 w 57785"/>
              <a:gd name="T19" fmla="*/ 4761 h 57784"/>
              <a:gd name="T20" fmla="*/ 4780 w 57785"/>
              <a:gd name="T21" fmla="*/ 4316 h 57784"/>
              <a:gd name="T22" fmla="*/ 5512 w 57785"/>
              <a:gd name="T23" fmla="*/ 3563 h 57784"/>
              <a:gd name="T24" fmla="*/ 5836 w 57785"/>
              <a:gd name="T25" fmla="*/ 2633 h 57784"/>
              <a:gd name="T26" fmla="*/ 5711 w 57785"/>
              <a:gd name="T27" fmla="*/ 1703 h 57784"/>
              <a:gd name="T28" fmla="*/ 5177 w 57785"/>
              <a:gd name="T29" fmla="*/ 880 h 57784"/>
              <a:gd name="T30" fmla="*/ 4274 w 57785"/>
              <a:gd name="T31" fmla="*/ 270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3" name="bk object 326"/>
          <p:cNvSpPr>
            <a:spLocks/>
          </p:cNvSpPr>
          <p:nvPr/>
        </p:nvSpPr>
        <p:spPr bwMode="auto">
          <a:xfrm>
            <a:off x="2641600" y="4275667"/>
            <a:ext cx="33867" cy="35984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5 h 57784"/>
              <a:gd name="T4" fmla="*/ 880 w 57785"/>
              <a:gd name="T5" fmla="*/ 658 h 57784"/>
              <a:gd name="T6" fmla="*/ 270 w 57785"/>
              <a:gd name="T7" fmla="*/ 1560 h 57784"/>
              <a:gd name="T8" fmla="*/ 0 w 57785"/>
              <a:gd name="T9" fmla="*/ 2677 h 57784"/>
              <a:gd name="T10" fmla="*/ 104 w 57785"/>
              <a:gd name="T11" fmla="*/ 3792 h 57784"/>
              <a:gd name="T12" fmla="*/ 549 w 57785"/>
              <a:gd name="T13" fmla="*/ 4779 h 57784"/>
              <a:gd name="T14" fmla="*/ 1302 w 57785"/>
              <a:gd name="T15" fmla="*/ 5511 h 57784"/>
              <a:gd name="T16" fmla="*/ 2232 w 57785"/>
              <a:gd name="T17" fmla="*/ 5835 h 57784"/>
              <a:gd name="T18" fmla="*/ 3162 w 57785"/>
              <a:gd name="T19" fmla="*/ 5710 h 57784"/>
              <a:gd name="T20" fmla="*/ 3985 w 57785"/>
              <a:gd name="T21" fmla="*/ 5176 h 57784"/>
              <a:gd name="T22" fmla="*/ 4595 w 57785"/>
              <a:gd name="T23" fmla="*/ 4274 h 57784"/>
              <a:gd name="T24" fmla="*/ 4865 w 57785"/>
              <a:gd name="T25" fmla="*/ 3158 h 57784"/>
              <a:gd name="T26" fmla="*/ 4761 w 57785"/>
              <a:gd name="T27" fmla="*/ 2042 h 57784"/>
              <a:gd name="T28" fmla="*/ 4316 w 57785"/>
              <a:gd name="T29" fmla="*/ 1056 h 57784"/>
              <a:gd name="T30" fmla="*/ 3563 w 57785"/>
              <a:gd name="T31" fmla="*/ 324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4" name="bk object 327"/>
          <p:cNvSpPr>
            <a:spLocks/>
          </p:cNvSpPr>
          <p:nvPr/>
        </p:nvSpPr>
        <p:spPr bwMode="auto">
          <a:xfrm>
            <a:off x="2923118" y="4394200"/>
            <a:ext cx="35983" cy="33867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04 h 57784"/>
              <a:gd name="T4" fmla="*/ 1055 w 57785"/>
              <a:gd name="T5" fmla="*/ 549 h 57784"/>
              <a:gd name="T6" fmla="*/ 324 w 57785"/>
              <a:gd name="T7" fmla="*/ 1302 h 57784"/>
              <a:gd name="T8" fmla="*/ 0 w 57785"/>
              <a:gd name="T9" fmla="*/ 2232 h 57784"/>
              <a:gd name="T10" fmla="*/ 125 w 57785"/>
              <a:gd name="T11" fmla="*/ 3162 h 57784"/>
              <a:gd name="T12" fmla="*/ 658 w 57785"/>
              <a:gd name="T13" fmla="*/ 3985 h 57784"/>
              <a:gd name="T14" fmla="*/ 1561 w 57785"/>
              <a:gd name="T15" fmla="*/ 4595 h 57784"/>
              <a:gd name="T16" fmla="*/ 2677 w 57785"/>
              <a:gd name="T17" fmla="*/ 4865 h 57784"/>
              <a:gd name="T18" fmla="*/ 3792 w 57785"/>
              <a:gd name="T19" fmla="*/ 4761 h 57784"/>
              <a:gd name="T20" fmla="*/ 4779 w 57785"/>
              <a:gd name="T21" fmla="*/ 4316 h 57784"/>
              <a:gd name="T22" fmla="*/ 5511 w 57785"/>
              <a:gd name="T23" fmla="*/ 3563 h 57784"/>
              <a:gd name="T24" fmla="*/ 5835 w 57785"/>
              <a:gd name="T25" fmla="*/ 2633 h 57784"/>
              <a:gd name="T26" fmla="*/ 5710 w 57785"/>
              <a:gd name="T27" fmla="*/ 1703 h 57784"/>
              <a:gd name="T28" fmla="*/ 5176 w 57785"/>
              <a:gd name="T29" fmla="*/ 880 h 57784"/>
              <a:gd name="T30" fmla="*/ 4274 w 57785"/>
              <a:gd name="T31" fmla="*/ 270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5" name="bk object 328"/>
          <p:cNvSpPr>
            <a:spLocks/>
          </p:cNvSpPr>
          <p:nvPr/>
        </p:nvSpPr>
        <p:spPr bwMode="auto">
          <a:xfrm>
            <a:off x="3234267" y="4516967"/>
            <a:ext cx="35984" cy="35984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6 w 57785"/>
              <a:gd name="T5" fmla="*/ 658 h 57784"/>
              <a:gd name="T6" fmla="*/ 324 w 57785"/>
              <a:gd name="T7" fmla="*/ 1560 h 57784"/>
              <a:gd name="T8" fmla="*/ 0 w 57785"/>
              <a:gd name="T9" fmla="*/ 2677 h 57784"/>
              <a:gd name="T10" fmla="*/ 125 w 57785"/>
              <a:gd name="T11" fmla="*/ 3792 h 57784"/>
              <a:gd name="T12" fmla="*/ 659 w 57785"/>
              <a:gd name="T13" fmla="*/ 4779 h 57784"/>
              <a:gd name="T14" fmla="*/ 1561 w 57785"/>
              <a:gd name="T15" fmla="*/ 5511 h 57784"/>
              <a:gd name="T16" fmla="*/ 2678 w 57785"/>
              <a:gd name="T17" fmla="*/ 5835 h 57784"/>
              <a:gd name="T18" fmla="*/ 3792 w 57785"/>
              <a:gd name="T19" fmla="*/ 5710 h 57784"/>
              <a:gd name="T20" fmla="*/ 4779 w 57785"/>
              <a:gd name="T21" fmla="*/ 5176 h 57784"/>
              <a:gd name="T22" fmla="*/ 5512 w 57785"/>
              <a:gd name="T23" fmla="*/ 4274 h 57784"/>
              <a:gd name="T24" fmla="*/ 5836 w 57785"/>
              <a:gd name="T25" fmla="*/ 3158 h 57784"/>
              <a:gd name="T26" fmla="*/ 5711 w 57785"/>
              <a:gd name="T27" fmla="*/ 2042 h 57784"/>
              <a:gd name="T28" fmla="*/ 5177 w 57785"/>
              <a:gd name="T29" fmla="*/ 1056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6" name="bk object 329"/>
          <p:cNvSpPr>
            <a:spLocks/>
          </p:cNvSpPr>
          <p:nvPr/>
        </p:nvSpPr>
        <p:spPr bwMode="auto">
          <a:xfrm>
            <a:off x="3572933" y="4648200"/>
            <a:ext cx="35984" cy="33867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04 h 57784"/>
              <a:gd name="T4" fmla="*/ 1056 w 57785"/>
              <a:gd name="T5" fmla="*/ 549 h 57784"/>
              <a:gd name="T6" fmla="*/ 324 w 57785"/>
              <a:gd name="T7" fmla="*/ 1302 h 57784"/>
              <a:gd name="T8" fmla="*/ 0 w 57785"/>
              <a:gd name="T9" fmla="*/ 2233 h 57784"/>
              <a:gd name="T10" fmla="*/ 125 w 57785"/>
              <a:gd name="T11" fmla="*/ 3162 h 57784"/>
              <a:gd name="T12" fmla="*/ 659 w 57785"/>
              <a:gd name="T13" fmla="*/ 3985 h 57784"/>
              <a:gd name="T14" fmla="*/ 1561 w 57785"/>
              <a:gd name="T15" fmla="*/ 4595 h 57784"/>
              <a:gd name="T16" fmla="*/ 2677 w 57785"/>
              <a:gd name="T17" fmla="*/ 4865 h 57784"/>
              <a:gd name="T18" fmla="*/ 3792 w 57785"/>
              <a:gd name="T19" fmla="*/ 4761 h 57784"/>
              <a:gd name="T20" fmla="*/ 4779 w 57785"/>
              <a:gd name="T21" fmla="*/ 4316 h 57784"/>
              <a:gd name="T22" fmla="*/ 5512 w 57785"/>
              <a:gd name="T23" fmla="*/ 3564 h 57784"/>
              <a:gd name="T24" fmla="*/ 5836 w 57785"/>
              <a:gd name="T25" fmla="*/ 2633 h 57784"/>
              <a:gd name="T26" fmla="*/ 5711 w 57785"/>
              <a:gd name="T27" fmla="*/ 1703 h 57784"/>
              <a:gd name="T28" fmla="*/ 5177 w 57785"/>
              <a:gd name="T29" fmla="*/ 880 h 57784"/>
              <a:gd name="T30" fmla="*/ 4274 w 57785"/>
              <a:gd name="T31" fmla="*/ 270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7" name="bk object 330"/>
          <p:cNvSpPr>
            <a:spLocks/>
          </p:cNvSpPr>
          <p:nvPr/>
        </p:nvSpPr>
        <p:spPr bwMode="auto">
          <a:xfrm>
            <a:off x="3937000" y="4779433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2 h 57784"/>
              <a:gd name="T24" fmla="*/ 5836 w 57784"/>
              <a:gd name="T25" fmla="*/ 2632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8" name="bk object 331"/>
          <p:cNvSpPr>
            <a:spLocks/>
          </p:cNvSpPr>
          <p:nvPr/>
        </p:nvSpPr>
        <p:spPr bwMode="auto">
          <a:xfrm>
            <a:off x="4326467" y="491066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3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9" name="bk object 332"/>
          <p:cNvSpPr>
            <a:spLocks/>
          </p:cNvSpPr>
          <p:nvPr/>
        </p:nvSpPr>
        <p:spPr bwMode="auto">
          <a:xfrm>
            <a:off x="4734985" y="5035551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1 h 57784"/>
              <a:gd name="T16" fmla="*/ 2677 w 57784"/>
              <a:gd name="T17" fmla="*/ 5836 h 57784"/>
              <a:gd name="T18" fmla="*/ 3792 w 57784"/>
              <a:gd name="T19" fmla="*/ 5710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0" name="bk object 333"/>
          <p:cNvSpPr>
            <a:spLocks/>
          </p:cNvSpPr>
          <p:nvPr/>
        </p:nvSpPr>
        <p:spPr bwMode="auto">
          <a:xfrm>
            <a:off x="5164667" y="5156200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2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2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1" name="bk object 334"/>
          <p:cNvSpPr>
            <a:spLocks/>
          </p:cNvSpPr>
          <p:nvPr/>
        </p:nvSpPr>
        <p:spPr bwMode="auto">
          <a:xfrm>
            <a:off x="5613400" y="52662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2" name="bk object 335"/>
          <p:cNvSpPr>
            <a:spLocks/>
          </p:cNvSpPr>
          <p:nvPr/>
        </p:nvSpPr>
        <p:spPr bwMode="auto">
          <a:xfrm>
            <a:off x="6074833" y="5363633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2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3" name="bk object 336"/>
          <p:cNvSpPr>
            <a:spLocks/>
          </p:cNvSpPr>
          <p:nvPr/>
        </p:nvSpPr>
        <p:spPr bwMode="auto">
          <a:xfrm>
            <a:off x="6548967" y="5446184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3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4" name="bk object 337"/>
          <p:cNvSpPr>
            <a:spLocks/>
          </p:cNvSpPr>
          <p:nvPr/>
        </p:nvSpPr>
        <p:spPr bwMode="auto">
          <a:xfrm>
            <a:off x="7033685" y="550756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5" name="bk object 338"/>
          <p:cNvSpPr>
            <a:spLocks/>
          </p:cNvSpPr>
          <p:nvPr/>
        </p:nvSpPr>
        <p:spPr bwMode="auto">
          <a:xfrm>
            <a:off x="7522633" y="5545667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6" name="bk object 339"/>
          <p:cNvSpPr>
            <a:spLocks/>
          </p:cNvSpPr>
          <p:nvPr/>
        </p:nvSpPr>
        <p:spPr bwMode="auto">
          <a:xfrm>
            <a:off x="8011585" y="5556251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6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7 w 57784"/>
              <a:gd name="T17" fmla="*/ 4865 h 57784"/>
              <a:gd name="T18" fmla="*/ 3792 w 57784"/>
              <a:gd name="T19" fmla="*/ 4761 h 57784"/>
              <a:gd name="T20" fmla="*/ 4780 w 57784"/>
              <a:gd name="T21" fmla="*/ 4315 h 57784"/>
              <a:gd name="T22" fmla="*/ 5511 w 57784"/>
              <a:gd name="T23" fmla="*/ 3562 h 57784"/>
              <a:gd name="T24" fmla="*/ 5836 w 57784"/>
              <a:gd name="T25" fmla="*/ 2632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6" y="1222"/>
                </a:lnTo>
                <a:lnTo>
                  <a:pt x="10366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5"/>
                </a:lnTo>
                <a:lnTo>
                  <a:pt x="37229" y="56050"/>
                </a:lnTo>
                <a:lnTo>
                  <a:pt x="46917" y="50809"/>
                </a:lnTo>
                <a:lnTo>
                  <a:pt x="54099" y="41944"/>
                </a:lnTo>
                <a:lnTo>
                  <a:pt x="57284" y="30992"/>
                </a:lnTo>
                <a:lnTo>
                  <a:pt x="56059" y="20049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7" name="bk object 340"/>
          <p:cNvSpPr>
            <a:spLocks/>
          </p:cNvSpPr>
          <p:nvPr/>
        </p:nvSpPr>
        <p:spPr bwMode="auto">
          <a:xfrm>
            <a:off x="8498418" y="5537200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8" name="bk object 341"/>
          <p:cNvSpPr>
            <a:spLocks/>
          </p:cNvSpPr>
          <p:nvPr/>
        </p:nvSpPr>
        <p:spPr bwMode="auto">
          <a:xfrm>
            <a:off x="8981017" y="5490633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1 h 57784"/>
              <a:gd name="T8" fmla="*/ 0 w 57784"/>
              <a:gd name="T9" fmla="*/ 2232 h 57784"/>
              <a:gd name="T10" fmla="*/ 104 w 57784"/>
              <a:gd name="T11" fmla="*/ 3161 h 57784"/>
              <a:gd name="T12" fmla="*/ 549 w 57784"/>
              <a:gd name="T13" fmla="*/ 3984 h 57784"/>
              <a:gd name="T14" fmla="*/ 1302 w 57784"/>
              <a:gd name="T15" fmla="*/ 4594 h 57784"/>
              <a:gd name="T16" fmla="*/ 2232 w 57784"/>
              <a:gd name="T17" fmla="*/ 4864 h 57784"/>
              <a:gd name="T18" fmla="*/ 3162 w 57784"/>
              <a:gd name="T19" fmla="*/ 4760 h 57784"/>
              <a:gd name="T20" fmla="*/ 3985 w 57784"/>
              <a:gd name="T21" fmla="*/ 4315 h 57784"/>
              <a:gd name="T22" fmla="*/ 4595 w 57784"/>
              <a:gd name="T23" fmla="*/ 3562 h 57784"/>
              <a:gd name="T24" fmla="*/ 4865 w 57784"/>
              <a:gd name="T25" fmla="*/ 2632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9" name="bk object 342"/>
          <p:cNvSpPr>
            <a:spLocks/>
          </p:cNvSpPr>
          <p:nvPr/>
        </p:nvSpPr>
        <p:spPr bwMode="auto">
          <a:xfrm>
            <a:off x="9455151" y="5410200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84"/>
                </a:lnTo>
                <a:lnTo>
                  <a:pt x="37222" y="56059"/>
                </a:lnTo>
                <a:lnTo>
                  <a:pt x="46912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0" name="bk object 343"/>
          <p:cNvSpPr>
            <a:spLocks/>
          </p:cNvSpPr>
          <p:nvPr/>
        </p:nvSpPr>
        <p:spPr bwMode="auto">
          <a:xfrm>
            <a:off x="9920818" y="5300133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79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5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1" name="bk object 344"/>
          <p:cNvSpPr>
            <a:spLocks/>
          </p:cNvSpPr>
          <p:nvPr/>
        </p:nvSpPr>
        <p:spPr bwMode="auto">
          <a:xfrm>
            <a:off x="10375900" y="5158318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1 h 57784"/>
              <a:gd name="T16" fmla="*/ 2678 w 57784"/>
              <a:gd name="T17" fmla="*/ 5835 h 57784"/>
              <a:gd name="T18" fmla="*/ 3792 w 57784"/>
              <a:gd name="T19" fmla="*/ 5710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2" name="bk object 345"/>
          <p:cNvSpPr>
            <a:spLocks/>
          </p:cNvSpPr>
          <p:nvPr/>
        </p:nvSpPr>
        <p:spPr bwMode="auto">
          <a:xfrm>
            <a:off x="10822517" y="4980518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79 h 57784"/>
              <a:gd name="T14" fmla="*/ 1302 w 57784"/>
              <a:gd name="T15" fmla="*/ 5511 h 57784"/>
              <a:gd name="T16" fmla="*/ 2232 w 57784"/>
              <a:gd name="T17" fmla="*/ 5835 h 57784"/>
              <a:gd name="T18" fmla="*/ 3161 w 57784"/>
              <a:gd name="T19" fmla="*/ 5710 h 57784"/>
              <a:gd name="T20" fmla="*/ 3984 w 57784"/>
              <a:gd name="T21" fmla="*/ 5177 h 57784"/>
              <a:gd name="T22" fmla="*/ 4595 w 57784"/>
              <a:gd name="T23" fmla="*/ 4273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5 h 57784"/>
              <a:gd name="T30" fmla="*/ 3564 w 57784"/>
              <a:gd name="T31" fmla="*/ 323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3" name="bk object 346"/>
          <p:cNvSpPr>
            <a:spLocks/>
          </p:cNvSpPr>
          <p:nvPr/>
        </p:nvSpPr>
        <p:spPr bwMode="auto">
          <a:xfrm>
            <a:off x="11256433" y="4766733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4" name="bk object 347"/>
          <p:cNvSpPr>
            <a:spLocks/>
          </p:cNvSpPr>
          <p:nvPr/>
        </p:nvSpPr>
        <p:spPr bwMode="auto">
          <a:xfrm>
            <a:off x="2584451" y="4320118"/>
            <a:ext cx="35983" cy="35983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5 w 57785"/>
              <a:gd name="T5" fmla="*/ 658 h 57784"/>
              <a:gd name="T6" fmla="*/ 324 w 57785"/>
              <a:gd name="T7" fmla="*/ 1561 h 57784"/>
              <a:gd name="T8" fmla="*/ 0 w 57785"/>
              <a:gd name="T9" fmla="*/ 2677 h 57784"/>
              <a:gd name="T10" fmla="*/ 125 w 57785"/>
              <a:gd name="T11" fmla="*/ 3792 h 57784"/>
              <a:gd name="T12" fmla="*/ 658 w 57785"/>
              <a:gd name="T13" fmla="*/ 4779 h 57784"/>
              <a:gd name="T14" fmla="*/ 1561 w 57785"/>
              <a:gd name="T15" fmla="*/ 5511 h 57784"/>
              <a:gd name="T16" fmla="*/ 2677 w 57785"/>
              <a:gd name="T17" fmla="*/ 5835 h 57784"/>
              <a:gd name="T18" fmla="*/ 3792 w 57785"/>
              <a:gd name="T19" fmla="*/ 5710 h 57784"/>
              <a:gd name="T20" fmla="*/ 4779 w 57785"/>
              <a:gd name="T21" fmla="*/ 5176 h 57784"/>
              <a:gd name="T22" fmla="*/ 5511 w 57785"/>
              <a:gd name="T23" fmla="*/ 4273 h 57784"/>
              <a:gd name="T24" fmla="*/ 5835 w 57785"/>
              <a:gd name="T25" fmla="*/ 3158 h 57784"/>
              <a:gd name="T26" fmla="*/ 5710 w 57785"/>
              <a:gd name="T27" fmla="*/ 2043 h 57784"/>
              <a:gd name="T28" fmla="*/ 5176 w 57785"/>
              <a:gd name="T29" fmla="*/ 1056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5" name="bk object 348"/>
          <p:cNvSpPr>
            <a:spLocks/>
          </p:cNvSpPr>
          <p:nvPr/>
        </p:nvSpPr>
        <p:spPr bwMode="auto">
          <a:xfrm>
            <a:off x="2804585" y="4406900"/>
            <a:ext cx="35983" cy="35984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5 w 57785"/>
              <a:gd name="T5" fmla="*/ 659 h 57784"/>
              <a:gd name="T6" fmla="*/ 324 w 57785"/>
              <a:gd name="T7" fmla="*/ 1561 h 57784"/>
              <a:gd name="T8" fmla="*/ 0 w 57785"/>
              <a:gd name="T9" fmla="*/ 2678 h 57784"/>
              <a:gd name="T10" fmla="*/ 125 w 57785"/>
              <a:gd name="T11" fmla="*/ 3793 h 57784"/>
              <a:gd name="T12" fmla="*/ 658 w 57785"/>
              <a:gd name="T13" fmla="*/ 4780 h 57784"/>
              <a:gd name="T14" fmla="*/ 1561 w 57785"/>
              <a:gd name="T15" fmla="*/ 5512 h 57784"/>
              <a:gd name="T16" fmla="*/ 2677 w 57785"/>
              <a:gd name="T17" fmla="*/ 5836 h 57784"/>
              <a:gd name="T18" fmla="*/ 3792 w 57785"/>
              <a:gd name="T19" fmla="*/ 5711 h 57784"/>
              <a:gd name="T20" fmla="*/ 4779 w 57785"/>
              <a:gd name="T21" fmla="*/ 5177 h 57784"/>
              <a:gd name="T22" fmla="*/ 5511 w 57785"/>
              <a:gd name="T23" fmla="*/ 4274 h 57784"/>
              <a:gd name="T24" fmla="*/ 5835 w 57785"/>
              <a:gd name="T25" fmla="*/ 3158 h 57784"/>
              <a:gd name="T26" fmla="*/ 5710 w 57785"/>
              <a:gd name="T27" fmla="*/ 2042 h 57784"/>
              <a:gd name="T28" fmla="*/ 5176 w 57785"/>
              <a:gd name="T29" fmla="*/ 1056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6" name="bk object 349"/>
          <p:cNvSpPr>
            <a:spLocks/>
          </p:cNvSpPr>
          <p:nvPr/>
        </p:nvSpPr>
        <p:spPr bwMode="auto">
          <a:xfrm>
            <a:off x="3056467" y="4506385"/>
            <a:ext cx="35984" cy="35983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6 w 57785"/>
              <a:gd name="T5" fmla="*/ 659 h 57784"/>
              <a:gd name="T6" fmla="*/ 324 w 57785"/>
              <a:gd name="T7" fmla="*/ 1561 h 57784"/>
              <a:gd name="T8" fmla="*/ 0 w 57785"/>
              <a:gd name="T9" fmla="*/ 2677 h 57784"/>
              <a:gd name="T10" fmla="*/ 125 w 57785"/>
              <a:gd name="T11" fmla="*/ 3792 h 57784"/>
              <a:gd name="T12" fmla="*/ 659 w 57785"/>
              <a:gd name="T13" fmla="*/ 4779 h 57784"/>
              <a:gd name="T14" fmla="*/ 1561 w 57785"/>
              <a:gd name="T15" fmla="*/ 5511 h 57784"/>
              <a:gd name="T16" fmla="*/ 2678 w 57785"/>
              <a:gd name="T17" fmla="*/ 5835 h 57784"/>
              <a:gd name="T18" fmla="*/ 3792 w 57785"/>
              <a:gd name="T19" fmla="*/ 5710 h 57784"/>
              <a:gd name="T20" fmla="*/ 4779 w 57785"/>
              <a:gd name="T21" fmla="*/ 5177 h 57784"/>
              <a:gd name="T22" fmla="*/ 5512 w 57785"/>
              <a:gd name="T23" fmla="*/ 4274 h 57784"/>
              <a:gd name="T24" fmla="*/ 5836 w 57785"/>
              <a:gd name="T25" fmla="*/ 3158 h 57784"/>
              <a:gd name="T26" fmla="*/ 5711 w 57785"/>
              <a:gd name="T27" fmla="*/ 2042 h 57784"/>
              <a:gd name="T28" fmla="*/ 5177 w 57785"/>
              <a:gd name="T29" fmla="*/ 1055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7" name="bk object 350"/>
          <p:cNvSpPr>
            <a:spLocks/>
          </p:cNvSpPr>
          <p:nvPr/>
        </p:nvSpPr>
        <p:spPr bwMode="auto">
          <a:xfrm>
            <a:off x="3337985" y="4616451"/>
            <a:ext cx="35983" cy="33867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04 h 57784"/>
              <a:gd name="T4" fmla="*/ 1055 w 57785"/>
              <a:gd name="T5" fmla="*/ 549 h 57784"/>
              <a:gd name="T6" fmla="*/ 324 w 57785"/>
              <a:gd name="T7" fmla="*/ 1302 h 57784"/>
              <a:gd name="T8" fmla="*/ 0 w 57785"/>
              <a:gd name="T9" fmla="*/ 2232 h 57784"/>
              <a:gd name="T10" fmla="*/ 125 w 57785"/>
              <a:gd name="T11" fmla="*/ 3162 h 57784"/>
              <a:gd name="T12" fmla="*/ 658 w 57785"/>
              <a:gd name="T13" fmla="*/ 3985 h 57784"/>
              <a:gd name="T14" fmla="*/ 1561 w 57785"/>
              <a:gd name="T15" fmla="*/ 4595 h 57784"/>
              <a:gd name="T16" fmla="*/ 2677 w 57785"/>
              <a:gd name="T17" fmla="*/ 4865 h 57784"/>
              <a:gd name="T18" fmla="*/ 3792 w 57785"/>
              <a:gd name="T19" fmla="*/ 4761 h 57784"/>
              <a:gd name="T20" fmla="*/ 4779 w 57785"/>
              <a:gd name="T21" fmla="*/ 4316 h 57784"/>
              <a:gd name="T22" fmla="*/ 5511 w 57785"/>
              <a:gd name="T23" fmla="*/ 3563 h 57784"/>
              <a:gd name="T24" fmla="*/ 5835 w 57785"/>
              <a:gd name="T25" fmla="*/ 2633 h 57784"/>
              <a:gd name="T26" fmla="*/ 5710 w 57785"/>
              <a:gd name="T27" fmla="*/ 1703 h 57784"/>
              <a:gd name="T28" fmla="*/ 5176 w 57785"/>
              <a:gd name="T29" fmla="*/ 880 h 57784"/>
              <a:gd name="T30" fmla="*/ 4274 w 57785"/>
              <a:gd name="T31" fmla="*/ 270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8" name="bk object 351"/>
          <p:cNvSpPr>
            <a:spLocks/>
          </p:cNvSpPr>
          <p:nvPr/>
        </p:nvSpPr>
        <p:spPr bwMode="auto">
          <a:xfrm>
            <a:off x="3647018" y="4732867"/>
            <a:ext cx="35983" cy="33867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04 h 57784"/>
              <a:gd name="T4" fmla="*/ 1055 w 57785"/>
              <a:gd name="T5" fmla="*/ 549 h 57784"/>
              <a:gd name="T6" fmla="*/ 324 w 57785"/>
              <a:gd name="T7" fmla="*/ 1301 h 57784"/>
              <a:gd name="T8" fmla="*/ 0 w 57785"/>
              <a:gd name="T9" fmla="*/ 2232 h 57784"/>
              <a:gd name="T10" fmla="*/ 125 w 57785"/>
              <a:gd name="T11" fmla="*/ 3161 h 57784"/>
              <a:gd name="T12" fmla="*/ 658 w 57785"/>
              <a:gd name="T13" fmla="*/ 3984 h 57784"/>
              <a:gd name="T14" fmla="*/ 1561 w 57785"/>
              <a:gd name="T15" fmla="*/ 4594 h 57784"/>
              <a:gd name="T16" fmla="*/ 2677 w 57785"/>
              <a:gd name="T17" fmla="*/ 4865 h 57784"/>
              <a:gd name="T18" fmla="*/ 3792 w 57785"/>
              <a:gd name="T19" fmla="*/ 4761 h 57784"/>
              <a:gd name="T20" fmla="*/ 4779 w 57785"/>
              <a:gd name="T21" fmla="*/ 4315 h 57784"/>
              <a:gd name="T22" fmla="*/ 5511 w 57785"/>
              <a:gd name="T23" fmla="*/ 3562 h 57784"/>
              <a:gd name="T24" fmla="*/ 5835 w 57785"/>
              <a:gd name="T25" fmla="*/ 2632 h 57784"/>
              <a:gd name="T26" fmla="*/ 5710 w 57785"/>
              <a:gd name="T27" fmla="*/ 1703 h 57784"/>
              <a:gd name="T28" fmla="*/ 5176 w 57785"/>
              <a:gd name="T29" fmla="*/ 880 h 57784"/>
              <a:gd name="T30" fmla="*/ 4274 w 57785"/>
              <a:gd name="T31" fmla="*/ 270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9" name="bk object 352"/>
          <p:cNvSpPr>
            <a:spLocks/>
          </p:cNvSpPr>
          <p:nvPr/>
        </p:nvSpPr>
        <p:spPr bwMode="auto">
          <a:xfrm>
            <a:off x="3983567" y="485140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4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3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0" name="bk object 353"/>
          <p:cNvSpPr>
            <a:spLocks/>
          </p:cNvSpPr>
          <p:nvPr/>
        </p:nvSpPr>
        <p:spPr bwMode="auto">
          <a:xfrm>
            <a:off x="4343400" y="4972051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1" name="bk object 354"/>
          <p:cNvSpPr>
            <a:spLocks/>
          </p:cNvSpPr>
          <p:nvPr/>
        </p:nvSpPr>
        <p:spPr bwMode="auto">
          <a:xfrm>
            <a:off x="4726518" y="5088467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2" name="bk object 355"/>
          <p:cNvSpPr>
            <a:spLocks/>
          </p:cNvSpPr>
          <p:nvPr/>
        </p:nvSpPr>
        <p:spPr bwMode="auto">
          <a:xfrm>
            <a:off x="5130800" y="520276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3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3" name="bk object 356"/>
          <p:cNvSpPr>
            <a:spLocks/>
          </p:cNvSpPr>
          <p:nvPr/>
        </p:nvSpPr>
        <p:spPr bwMode="auto">
          <a:xfrm>
            <a:off x="5552018" y="5308600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4" name="bk object 357"/>
          <p:cNvSpPr>
            <a:spLocks/>
          </p:cNvSpPr>
          <p:nvPr/>
        </p:nvSpPr>
        <p:spPr bwMode="auto">
          <a:xfrm>
            <a:off x="5990167" y="54038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1 h 57784"/>
              <a:gd name="T16" fmla="*/ 2232 w 57784"/>
              <a:gd name="T17" fmla="*/ 5836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5" name="bk object 358"/>
          <p:cNvSpPr>
            <a:spLocks/>
          </p:cNvSpPr>
          <p:nvPr/>
        </p:nvSpPr>
        <p:spPr bwMode="auto">
          <a:xfrm>
            <a:off x="6441018" y="5486400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6" name="bk object 359"/>
          <p:cNvSpPr>
            <a:spLocks/>
          </p:cNvSpPr>
          <p:nvPr/>
        </p:nvSpPr>
        <p:spPr bwMode="auto">
          <a:xfrm>
            <a:off x="6904567" y="5552017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3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7" name="bk object 360"/>
          <p:cNvSpPr>
            <a:spLocks/>
          </p:cNvSpPr>
          <p:nvPr/>
        </p:nvSpPr>
        <p:spPr bwMode="auto">
          <a:xfrm>
            <a:off x="7378700" y="559646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3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8" name="bk object 361"/>
          <p:cNvSpPr>
            <a:spLocks/>
          </p:cNvSpPr>
          <p:nvPr/>
        </p:nvSpPr>
        <p:spPr bwMode="auto">
          <a:xfrm>
            <a:off x="7854951" y="5617633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9" name="bk object 362"/>
          <p:cNvSpPr>
            <a:spLocks/>
          </p:cNvSpPr>
          <p:nvPr/>
        </p:nvSpPr>
        <p:spPr bwMode="auto">
          <a:xfrm>
            <a:off x="8333318" y="5613400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79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5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0" name="bk object 363"/>
          <p:cNvSpPr>
            <a:spLocks/>
          </p:cNvSpPr>
          <p:nvPr/>
        </p:nvSpPr>
        <p:spPr bwMode="auto">
          <a:xfrm>
            <a:off x="8811684" y="5581651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1" name="bk object 364"/>
          <p:cNvSpPr>
            <a:spLocks/>
          </p:cNvSpPr>
          <p:nvPr/>
        </p:nvSpPr>
        <p:spPr bwMode="auto">
          <a:xfrm>
            <a:off x="9283700" y="5520267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2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2" name="bk object 365"/>
          <p:cNvSpPr>
            <a:spLocks/>
          </p:cNvSpPr>
          <p:nvPr/>
        </p:nvSpPr>
        <p:spPr bwMode="auto">
          <a:xfrm>
            <a:off x="9751485" y="5429251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1 h 57784"/>
              <a:gd name="T16" fmla="*/ 2677 w 57784"/>
              <a:gd name="T17" fmla="*/ 5835 h 57784"/>
              <a:gd name="T18" fmla="*/ 3793 w 57784"/>
              <a:gd name="T19" fmla="*/ 5710 h 57784"/>
              <a:gd name="T20" fmla="*/ 4780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3" name="bk object 366"/>
          <p:cNvSpPr>
            <a:spLocks/>
          </p:cNvSpPr>
          <p:nvPr/>
        </p:nvSpPr>
        <p:spPr bwMode="auto">
          <a:xfrm>
            <a:off x="10210800" y="5308600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3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4" name="bk object 367"/>
          <p:cNvSpPr>
            <a:spLocks/>
          </p:cNvSpPr>
          <p:nvPr/>
        </p:nvSpPr>
        <p:spPr bwMode="auto">
          <a:xfrm>
            <a:off x="10663767" y="515620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4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5" name="bk object 368"/>
          <p:cNvSpPr>
            <a:spLocks/>
          </p:cNvSpPr>
          <p:nvPr/>
        </p:nvSpPr>
        <p:spPr bwMode="auto">
          <a:xfrm>
            <a:off x="3009900" y="4555067"/>
            <a:ext cx="35984" cy="35984"/>
          </a:xfrm>
          <a:custGeom>
            <a:avLst/>
            <a:gdLst>
              <a:gd name="T0" fmla="*/ 3158 w 57785"/>
              <a:gd name="T1" fmla="*/ 0 h 57784"/>
              <a:gd name="T2" fmla="*/ 2043 w 57785"/>
              <a:gd name="T3" fmla="*/ 125 h 57784"/>
              <a:gd name="T4" fmla="*/ 1056 w 57785"/>
              <a:gd name="T5" fmla="*/ 659 h 57784"/>
              <a:gd name="T6" fmla="*/ 324 w 57785"/>
              <a:gd name="T7" fmla="*/ 1561 h 57784"/>
              <a:gd name="T8" fmla="*/ 0 w 57785"/>
              <a:gd name="T9" fmla="*/ 2678 h 57784"/>
              <a:gd name="T10" fmla="*/ 125 w 57785"/>
              <a:gd name="T11" fmla="*/ 3793 h 57784"/>
              <a:gd name="T12" fmla="*/ 659 w 57785"/>
              <a:gd name="T13" fmla="*/ 4780 h 57784"/>
              <a:gd name="T14" fmla="*/ 1561 w 57785"/>
              <a:gd name="T15" fmla="*/ 5512 h 57784"/>
              <a:gd name="T16" fmla="*/ 2678 w 57785"/>
              <a:gd name="T17" fmla="*/ 5836 h 57784"/>
              <a:gd name="T18" fmla="*/ 3793 w 57785"/>
              <a:gd name="T19" fmla="*/ 5711 h 57784"/>
              <a:gd name="T20" fmla="*/ 4780 w 57785"/>
              <a:gd name="T21" fmla="*/ 5177 h 57784"/>
              <a:gd name="T22" fmla="*/ 5512 w 57785"/>
              <a:gd name="T23" fmla="*/ 4274 h 57784"/>
              <a:gd name="T24" fmla="*/ 5836 w 57785"/>
              <a:gd name="T25" fmla="*/ 3158 h 57784"/>
              <a:gd name="T26" fmla="*/ 5711 w 57785"/>
              <a:gd name="T27" fmla="*/ 2043 h 57784"/>
              <a:gd name="T28" fmla="*/ 5177 w 57785"/>
              <a:gd name="T29" fmla="*/ 1056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1001"/>
                </a:lnTo>
                <a:lnTo>
                  <a:pt x="56061" y="20054"/>
                </a:lnTo>
                <a:lnTo>
                  <a:pt x="50819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6" name="bk object 369"/>
          <p:cNvSpPr>
            <a:spLocks/>
          </p:cNvSpPr>
          <p:nvPr/>
        </p:nvSpPr>
        <p:spPr bwMode="auto">
          <a:xfrm>
            <a:off x="3230033" y="4635500"/>
            <a:ext cx="33867" cy="35984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5 h 57784"/>
              <a:gd name="T4" fmla="*/ 880 w 57785"/>
              <a:gd name="T5" fmla="*/ 659 h 57784"/>
              <a:gd name="T6" fmla="*/ 270 w 57785"/>
              <a:gd name="T7" fmla="*/ 1561 h 57784"/>
              <a:gd name="T8" fmla="*/ 0 w 57785"/>
              <a:gd name="T9" fmla="*/ 2678 h 57784"/>
              <a:gd name="T10" fmla="*/ 104 w 57785"/>
              <a:gd name="T11" fmla="*/ 3792 h 57784"/>
              <a:gd name="T12" fmla="*/ 549 w 57785"/>
              <a:gd name="T13" fmla="*/ 4780 h 57784"/>
              <a:gd name="T14" fmla="*/ 1302 w 57785"/>
              <a:gd name="T15" fmla="*/ 5512 h 57784"/>
              <a:gd name="T16" fmla="*/ 2232 w 57785"/>
              <a:gd name="T17" fmla="*/ 5836 h 57784"/>
              <a:gd name="T18" fmla="*/ 3162 w 57785"/>
              <a:gd name="T19" fmla="*/ 5711 h 57784"/>
              <a:gd name="T20" fmla="*/ 3985 w 57785"/>
              <a:gd name="T21" fmla="*/ 5177 h 57784"/>
              <a:gd name="T22" fmla="*/ 4595 w 57785"/>
              <a:gd name="T23" fmla="*/ 4274 h 57784"/>
              <a:gd name="T24" fmla="*/ 4865 w 57785"/>
              <a:gd name="T25" fmla="*/ 3158 h 57784"/>
              <a:gd name="T26" fmla="*/ 4761 w 57785"/>
              <a:gd name="T27" fmla="*/ 2042 h 57784"/>
              <a:gd name="T28" fmla="*/ 4316 w 57785"/>
              <a:gd name="T29" fmla="*/ 1056 h 57784"/>
              <a:gd name="T30" fmla="*/ 3563 w 57785"/>
              <a:gd name="T31" fmla="*/ 324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7" name="bk object 370"/>
          <p:cNvSpPr>
            <a:spLocks/>
          </p:cNvSpPr>
          <p:nvPr/>
        </p:nvSpPr>
        <p:spPr bwMode="auto">
          <a:xfrm>
            <a:off x="3479800" y="4726518"/>
            <a:ext cx="35984" cy="35983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6 w 57785"/>
              <a:gd name="T5" fmla="*/ 659 h 57784"/>
              <a:gd name="T6" fmla="*/ 324 w 57785"/>
              <a:gd name="T7" fmla="*/ 1561 h 57784"/>
              <a:gd name="T8" fmla="*/ 0 w 57785"/>
              <a:gd name="T9" fmla="*/ 2677 h 57784"/>
              <a:gd name="T10" fmla="*/ 125 w 57785"/>
              <a:gd name="T11" fmla="*/ 3792 h 57784"/>
              <a:gd name="T12" fmla="*/ 659 w 57785"/>
              <a:gd name="T13" fmla="*/ 4780 h 57784"/>
              <a:gd name="T14" fmla="*/ 1561 w 57785"/>
              <a:gd name="T15" fmla="*/ 5511 h 57784"/>
              <a:gd name="T16" fmla="*/ 2678 w 57785"/>
              <a:gd name="T17" fmla="*/ 5835 h 57784"/>
              <a:gd name="T18" fmla="*/ 3792 w 57785"/>
              <a:gd name="T19" fmla="*/ 5710 h 57784"/>
              <a:gd name="T20" fmla="*/ 4779 w 57785"/>
              <a:gd name="T21" fmla="*/ 5177 h 57784"/>
              <a:gd name="T22" fmla="*/ 5512 w 57785"/>
              <a:gd name="T23" fmla="*/ 4274 h 57784"/>
              <a:gd name="T24" fmla="*/ 5836 w 57785"/>
              <a:gd name="T25" fmla="*/ 3158 h 57784"/>
              <a:gd name="T26" fmla="*/ 5711 w 57785"/>
              <a:gd name="T27" fmla="*/ 2043 h 57784"/>
              <a:gd name="T28" fmla="*/ 5177 w 57785"/>
              <a:gd name="T29" fmla="*/ 1055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8" name="bk object 371"/>
          <p:cNvSpPr>
            <a:spLocks/>
          </p:cNvSpPr>
          <p:nvPr/>
        </p:nvSpPr>
        <p:spPr bwMode="auto">
          <a:xfrm>
            <a:off x="3759200" y="4828117"/>
            <a:ext cx="35984" cy="33867"/>
          </a:xfrm>
          <a:custGeom>
            <a:avLst/>
            <a:gdLst>
              <a:gd name="T0" fmla="*/ 3158 w 57785"/>
              <a:gd name="T1" fmla="*/ 0 h 57784"/>
              <a:gd name="T2" fmla="*/ 2043 w 57785"/>
              <a:gd name="T3" fmla="*/ 104 h 57784"/>
              <a:gd name="T4" fmla="*/ 1056 w 57785"/>
              <a:gd name="T5" fmla="*/ 549 h 57784"/>
              <a:gd name="T6" fmla="*/ 324 w 57785"/>
              <a:gd name="T7" fmla="*/ 1302 h 57784"/>
              <a:gd name="T8" fmla="*/ 0 w 57785"/>
              <a:gd name="T9" fmla="*/ 2232 h 57784"/>
              <a:gd name="T10" fmla="*/ 125 w 57785"/>
              <a:gd name="T11" fmla="*/ 3162 h 57784"/>
              <a:gd name="T12" fmla="*/ 659 w 57785"/>
              <a:gd name="T13" fmla="*/ 3985 h 57784"/>
              <a:gd name="T14" fmla="*/ 1561 w 57785"/>
              <a:gd name="T15" fmla="*/ 4595 h 57784"/>
              <a:gd name="T16" fmla="*/ 2678 w 57785"/>
              <a:gd name="T17" fmla="*/ 4865 h 57784"/>
              <a:gd name="T18" fmla="*/ 3792 w 57785"/>
              <a:gd name="T19" fmla="*/ 4761 h 57784"/>
              <a:gd name="T20" fmla="*/ 4780 w 57785"/>
              <a:gd name="T21" fmla="*/ 4316 h 57784"/>
              <a:gd name="T22" fmla="*/ 5511 w 57785"/>
              <a:gd name="T23" fmla="*/ 3564 h 57784"/>
              <a:gd name="T24" fmla="*/ 5835 w 57785"/>
              <a:gd name="T25" fmla="*/ 2633 h 57784"/>
              <a:gd name="T26" fmla="*/ 5711 w 57785"/>
              <a:gd name="T27" fmla="*/ 1703 h 57784"/>
              <a:gd name="T28" fmla="*/ 5177 w 57785"/>
              <a:gd name="T29" fmla="*/ 880 h 57784"/>
              <a:gd name="T30" fmla="*/ 4274 w 57785"/>
              <a:gd name="T31" fmla="*/ 270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9" name="bk object 372"/>
          <p:cNvSpPr>
            <a:spLocks/>
          </p:cNvSpPr>
          <p:nvPr/>
        </p:nvSpPr>
        <p:spPr bwMode="auto">
          <a:xfrm>
            <a:off x="4066117" y="4933951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4 h 57784"/>
              <a:gd name="T28" fmla="*/ 4316 w 57784"/>
              <a:gd name="T29" fmla="*/ 880 h 57784"/>
              <a:gd name="T30" fmla="*/ 3563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2"/>
                </a:lnTo>
                <a:lnTo>
                  <a:pt x="56055" y="20058"/>
                </a:lnTo>
                <a:lnTo>
                  <a:pt x="50817" y="10368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0" name="bk object 373"/>
          <p:cNvSpPr>
            <a:spLocks/>
          </p:cNvSpPr>
          <p:nvPr/>
        </p:nvSpPr>
        <p:spPr bwMode="auto">
          <a:xfrm>
            <a:off x="4398433" y="504190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4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3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1" name="bk object 374"/>
          <p:cNvSpPr>
            <a:spLocks/>
          </p:cNvSpPr>
          <p:nvPr/>
        </p:nvSpPr>
        <p:spPr bwMode="auto">
          <a:xfrm>
            <a:off x="4754033" y="5147733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2" name="bk object 375"/>
          <p:cNvSpPr>
            <a:spLocks/>
          </p:cNvSpPr>
          <p:nvPr/>
        </p:nvSpPr>
        <p:spPr bwMode="auto">
          <a:xfrm>
            <a:off x="5130800" y="52535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4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3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3" name="bk object 376"/>
          <p:cNvSpPr>
            <a:spLocks/>
          </p:cNvSpPr>
          <p:nvPr/>
        </p:nvSpPr>
        <p:spPr bwMode="auto">
          <a:xfrm>
            <a:off x="5526618" y="5353051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1 h 57784"/>
              <a:gd name="T16" fmla="*/ 2677 w 57784"/>
              <a:gd name="T17" fmla="*/ 5836 h 57784"/>
              <a:gd name="T18" fmla="*/ 3793 w 57784"/>
              <a:gd name="T19" fmla="*/ 5710 h 57784"/>
              <a:gd name="T20" fmla="*/ 4780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4" name="bk object 377"/>
          <p:cNvSpPr>
            <a:spLocks/>
          </p:cNvSpPr>
          <p:nvPr/>
        </p:nvSpPr>
        <p:spPr bwMode="auto">
          <a:xfrm>
            <a:off x="5939367" y="5446184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5 h 57784"/>
              <a:gd name="T22" fmla="*/ 5512 w 57784"/>
              <a:gd name="T23" fmla="*/ 3562 h 57784"/>
              <a:gd name="T24" fmla="*/ 5836 w 57784"/>
              <a:gd name="T25" fmla="*/ 2632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5" name="bk object 378"/>
          <p:cNvSpPr>
            <a:spLocks/>
          </p:cNvSpPr>
          <p:nvPr/>
        </p:nvSpPr>
        <p:spPr bwMode="auto">
          <a:xfrm>
            <a:off x="6369051" y="552661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6" name="bk object 379"/>
          <p:cNvSpPr>
            <a:spLocks/>
          </p:cNvSpPr>
          <p:nvPr/>
        </p:nvSpPr>
        <p:spPr bwMode="auto">
          <a:xfrm>
            <a:off x="6811433" y="5592233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3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6" y="1223"/>
                </a:lnTo>
                <a:lnTo>
                  <a:pt x="10366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84" y="30997"/>
                </a:lnTo>
                <a:lnTo>
                  <a:pt x="56059" y="20050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7" name="bk object 380"/>
          <p:cNvSpPr>
            <a:spLocks/>
          </p:cNvSpPr>
          <p:nvPr/>
        </p:nvSpPr>
        <p:spPr bwMode="auto">
          <a:xfrm>
            <a:off x="7264400" y="5640918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1 h 57784"/>
              <a:gd name="T16" fmla="*/ 2678 w 57784"/>
              <a:gd name="T17" fmla="*/ 5835 h 57784"/>
              <a:gd name="T18" fmla="*/ 3792 w 57784"/>
              <a:gd name="T19" fmla="*/ 5710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8" name="bk object 381"/>
          <p:cNvSpPr>
            <a:spLocks/>
          </p:cNvSpPr>
          <p:nvPr/>
        </p:nvSpPr>
        <p:spPr bwMode="auto">
          <a:xfrm>
            <a:off x="7725833" y="5670551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3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69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9" name="bk object 382"/>
          <p:cNvSpPr>
            <a:spLocks/>
          </p:cNvSpPr>
          <p:nvPr/>
        </p:nvSpPr>
        <p:spPr bwMode="auto">
          <a:xfrm>
            <a:off x="8193618" y="5674785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1 h 57784"/>
              <a:gd name="T16" fmla="*/ 2677 w 57784"/>
              <a:gd name="T17" fmla="*/ 5836 h 57784"/>
              <a:gd name="T18" fmla="*/ 3792 w 57784"/>
              <a:gd name="T19" fmla="*/ 5710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0" name="bk object 383"/>
          <p:cNvSpPr>
            <a:spLocks/>
          </p:cNvSpPr>
          <p:nvPr/>
        </p:nvSpPr>
        <p:spPr bwMode="auto">
          <a:xfrm>
            <a:off x="8663517" y="5655733"/>
            <a:ext cx="33867" cy="35984"/>
          </a:xfrm>
          <a:custGeom>
            <a:avLst/>
            <a:gdLst>
              <a:gd name="T0" fmla="*/ 2632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1 w 57784"/>
              <a:gd name="T19" fmla="*/ 5711 h 57784"/>
              <a:gd name="T20" fmla="*/ 3984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2 w 57784"/>
              <a:gd name="T31" fmla="*/ 324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6" y="20053"/>
                </a:lnTo>
                <a:lnTo>
                  <a:pt x="50814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1" name="bk object 384"/>
          <p:cNvSpPr>
            <a:spLocks/>
          </p:cNvSpPr>
          <p:nvPr/>
        </p:nvSpPr>
        <p:spPr bwMode="auto">
          <a:xfrm>
            <a:off x="9131300" y="56091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2" name="bk object 385"/>
          <p:cNvSpPr>
            <a:spLocks/>
          </p:cNvSpPr>
          <p:nvPr/>
        </p:nvSpPr>
        <p:spPr bwMode="auto">
          <a:xfrm>
            <a:off x="9596967" y="553720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1 h 57784"/>
              <a:gd name="T8" fmla="*/ 0 w 57784"/>
              <a:gd name="T9" fmla="*/ 2232 h 57784"/>
              <a:gd name="T10" fmla="*/ 104 w 57784"/>
              <a:gd name="T11" fmla="*/ 3161 h 57784"/>
              <a:gd name="T12" fmla="*/ 549 w 57784"/>
              <a:gd name="T13" fmla="*/ 3984 h 57784"/>
              <a:gd name="T14" fmla="*/ 1302 w 57784"/>
              <a:gd name="T15" fmla="*/ 4594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2 h 57784"/>
              <a:gd name="T24" fmla="*/ 4865 w 57784"/>
              <a:gd name="T25" fmla="*/ 2632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3" name="bk object 386"/>
          <p:cNvSpPr>
            <a:spLocks/>
          </p:cNvSpPr>
          <p:nvPr/>
        </p:nvSpPr>
        <p:spPr bwMode="auto">
          <a:xfrm>
            <a:off x="10056285" y="5433485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79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4" name="bk object 387"/>
          <p:cNvSpPr>
            <a:spLocks/>
          </p:cNvSpPr>
          <p:nvPr/>
        </p:nvSpPr>
        <p:spPr bwMode="auto">
          <a:xfrm>
            <a:off x="3443817" y="4779433"/>
            <a:ext cx="33867" cy="35984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5 h 57784"/>
              <a:gd name="T4" fmla="*/ 880 w 57785"/>
              <a:gd name="T5" fmla="*/ 659 h 57784"/>
              <a:gd name="T6" fmla="*/ 270 w 57785"/>
              <a:gd name="T7" fmla="*/ 1561 h 57784"/>
              <a:gd name="T8" fmla="*/ 0 w 57785"/>
              <a:gd name="T9" fmla="*/ 2678 h 57784"/>
              <a:gd name="T10" fmla="*/ 104 w 57785"/>
              <a:gd name="T11" fmla="*/ 3793 h 57784"/>
              <a:gd name="T12" fmla="*/ 549 w 57785"/>
              <a:gd name="T13" fmla="*/ 4780 h 57784"/>
              <a:gd name="T14" fmla="*/ 1302 w 57785"/>
              <a:gd name="T15" fmla="*/ 5512 h 57784"/>
              <a:gd name="T16" fmla="*/ 2232 w 57785"/>
              <a:gd name="T17" fmla="*/ 5836 h 57784"/>
              <a:gd name="T18" fmla="*/ 3162 w 57785"/>
              <a:gd name="T19" fmla="*/ 5711 h 57784"/>
              <a:gd name="T20" fmla="*/ 3985 w 57785"/>
              <a:gd name="T21" fmla="*/ 5177 h 57784"/>
              <a:gd name="T22" fmla="*/ 4595 w 57785"/>
              <a:gd name="T23" fmla="*/ 4274 h 57784"/>
              <a:gd name="T24" fmla="*/ 4865 w 57785"/>
              <a:gd name="T25" fmla="*/ 3158 h 57784"/>
              <a:gd name="T26" fmla="*/ 4761 w 57785"/>
              <a:gd name="T27" fmla="*/ 2043 h 57784"/>
              <a:gd name="T28" fmla="*/ 4316 w 57785"/>
              <a:gd name="T29" fmla="*/ 1056 h 57784"/>
              <a:gd name="T30" fmla="*/ 3563 w 57785"/>
              <a:gd name="T31" fmla="*/ 324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5" name="bk object 388"/>
          <p:cNvSpPr>
            <a:spLocks/>
          </p:cNvSpPr>
          <p:nvPr/>
        </p:nvSpPr>
        <p:spPr bwMode="auto">
          <a:xfrm>
            <a:off x="3661833" y="4853517"/>
            <a:ext cx="33867" cy="33867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04 h 57784"/>
              <a:gd name="T4" fmla="*/ 880 w 57785"/>
              <a:gd name="T5" fmla="*/ 549 h 57784"/>
              <a:gd name="T6" fmla="*/ 270 w 57785"/>
              <a:gd name="T7" fmla="*/ 1301 h 57784"/>
              <a:gd name="T8" fmla="*/ 0 w 57785"/>
              <a:gd name="T9" fmla="*/ 2232 h 57784"/>
              <a:gd name="T10" fmla="*/ 104 w 57785"/>
              <a:gd name="T11" fmla="*/ 3162 h 57784"/>
              <a:gd name="T12" fmla="*/ 549 w 57785"/>
              <a:gd name="T13" fmla="*/ 3985 h 57784"/>
              <a:gd name="T14" fmla="*/ 1302 w 57785"/>
              <a:gd name="T15" fmla="*/ 4594 h 57784"/>
              <a:gd name="T16" fmla="*/ 2232 w 57785"/>
              <a:gd name="T17" fmla="*/ 4865 h 57784"/>
              <a:gd name="T18" fmla="*/ 3162 w 57785"/>
              <a:gd name="T19" fmla="*/ 4761 h 57784"/>
              <a:gd name="T20" fmla="*/ 3985 w 57785"/>
              <a:gd name="T21" fmla="*/ 4316 h 57784"/>
              <a:gd name="T22" fmla="*/ 4595 w 57785"/>
              <a:gd name="T23" fmla="*/ 3563 h 57784"/>
              <a:gd name="T24" fmla="*/ 4865 w 57785"/>
              <a:gd name="T25" fmla="*/ 2633 h 57784"/>
              <a:gd name="T26" fmla="*/ 4761 w 57785"/>
              <a:gd name="T27" fmla="*/ 1703 h 57784"/>
              <a:gd name="T28" fmla="*/ 4316 w 57785"/>
              <a:gd name="T29" fmla="*/ 880 h 57784"/>
              <a:gd name="T30" fmla="*/ 3563 w 57785"/>
              <a:gd name="T31" fmla="*/ 270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6" name="bk object 389"/>
          <p:cNvSpPr>
            <a:spLocks/>
          </p:cNvSpPr>
          <p:nvPr/>
        </p:nvSpPr>
        <p:spPr bwMode="auto">
          <a:xfrm>
            <a:off x="3909485" y="4936067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7" name="bk object 390"/>
          <p:cNvSpPr>
            <a:spLocks/>
          </p:cNvSpPr>
          <p:nvPr/>
        </p:nvSpPr>
        <p:spPr bwMode="auto">
          <a:xfrm>
            <a:off x="4186767" y="5027084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8" name="bk object 391"/>
          <p:cNvSpPr>
            <a:spLocks/>
          </p:cNvSpPr>
          <p:nvPr/>
        </p:nvSpPr>
        <p:spPr bwMode="auto">
          <a:xfrm>
            <a:off x="4491567" y="5122333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1 h 57784"/>
              <a:gd name="T8" fmla="*/ 0 w 57784"/>
              <a:gd name="T9" fmla="*/ 2232 h 57784"/>
              <a:gd name="T10" fmla="*/ 104 w 57784"/>
              <a:gd name="T11" fmla="*/ 3161 h 57784"/>
              <a:gd name="T12" fmla="*/ 549 w 57784"/>
              <a:gd name="T13" fmla="*/ 3984 h 57784"/>
              <a:gd name="T14" fmla="*/ 1302 w 57784"/>
              <a:gd name="T15" fmla="*/ 4594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9" name="bk object 392"/>
          <p:cNvSpPr>
            <a:spLocks/>
          </p:cNvSpPr>
          <p:nvPr/>
        </p:nvSpPr>
        <p:spPr bwMode="auto">
          <a:xfrm>
            <a:off x="4819651" y="5217585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8 h 57784"/>
              <a:gd name="T6" fmla="*/ 270 w 57784"/>
              <a:gd name="T7" fmla="*/ 1560 h 57784"/>
              <a:gd name="T8" fmla="*/ 0 w 57784"/>
              <a:gd name="T9" fmla="*/ 2676 h 57784"/>
              <a:gd name="T10" fmla="*/ 104 w 57784"/>
              <a:gd name="T11" fmla="*/ 3791 h 57784"/>
              <a:gd name="T12" fmla="*/ 549 w 57784"/>
              <a:gd name="T13" fmla="*/ 4779 h 57784"/>
              <a:gd name="T14" fmla="*/ 1302 w 57784"/>
              <a:gd name="T15" fmla="*/ 5510 h 57784"/>
              <a:gd name="T16" fmla="*/ 2232 w 57784"/>
              <a:gd name="T17" fmla="*/ 5835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3 h 57784"/>
              <a:gd name="T24" fmla="*/ 4865 w 57784"/>
              <a:gd name="T25" fmla="*/ 3157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0" name="bk object 393"/>
          <p:cNvSpPr>
            <a:spLocks/>
          </p:cNvSpPr>
          <p:nvPr/>
        </p:nvSpPr>
        <p:spPr bwMode="auto">
          <a:xfrm>
            <a:off x="5168900" y="5314951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3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1" name="bk object 394"/>
          <p:cNvSpPr>
            <a:spLocks/>
          </p:cNvSpPr>
          <p:nvPr/>
        </p:nvSpPr>
        <p:spPr bwMode="auto">
          <a:xfrm>
            <a:off x="5539318" y="5405967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2" name="bk object 395"/>
          <p:cNvSpPr>
            <a:spLocks/>
          </p:cNvSpPr>
          <p:nvPr/>
        </p:nvSpPr>
        <p:spPr bwMode="auto">
          <a:xfrm>
            <a:off x="5928785" y="5492751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3" name="bk object 396"/>
          <p:cNvSpPr>
            <a:spLocks/>
          </p:cNvSpPr>
          <p:nvPr/>
        </p:nvSpPr>
        <p:spPr bwMode="auto">
          <a:xfrm>
            <a:off x="6335184" y="55689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79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4" name="bk object 397"/>
          <p:cNvSpPr>
            <a:spLocks/>
          </p:cNvSpPr>
          <p:nvPr/>
        </p:nvSpPr>
        <p:spPr bwMode="auto">
          <a:xfrm>
            <a:off x="6754285" y="563456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5" name="bk object 398"/>
          <p:cNvSpPr>
            <a:spLocks/>
          </p:cNvSpPr>
          <p:nvPr/>
        </p:nvSpPr>
        <p:spPr bwMode="auto">
          <a:xfrm>
            <a:off x="7188200" y="56832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79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6" name="bk object 399"/>
          <p:cNvSpPr>
            <a:spLocks/>
          </p:cNvSpPr>
          <p:nvPr/>
        </p:nvSpPr>
        <p:spPr bwMode="auto">
          <a:xfrm>
            <a:off x="7630585" y="571711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4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7" name="bk object 400"/>
          <p:cNvSpPr>
            <a:spLocks/>
          </p:cNvSpPr>
          <p:nvPr/>
        </p:nvSpPr>
        <p:spPr bwMode="auto">
          <a:xfrm>
            <a:off x="8083551" y="572981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8" name="bk object 401"/>
          <p:cNvSpPr>
            <a:spLocks/>
          </p:cNvSpPr>
          <p:nvPr/>
        </p:nvSpPr>
        <p:spPr bwMode="auto">
          <a:xfrm>
            <a:off x="8540751" y="5719233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79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5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9" name="bk object 402"/>
          <p:cNvSpPr>
            <a:spLocks/>
          </p:cNvSpPr>
          <p:nvPr/>
        </p:nvSpPr>
        <p:spPr bwMode="auto">
          <a:xfrm>
            <a:off x="9002184" y="56853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0" name="bk object 403"/>
          <p:cNvSpPr>
            <a:spLocks/>
          </p:cNvSpPr>
          <p:nvPr/>
        </p:nvSpPr>
        <p:spPr bwMode="auto">
          <a:xfrm>
            <a:off x="9461500" y="5626100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3" y="1223"/>
                </a:lnTo>
                <a:lnTo>
                  <a:pt x="10365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1" name="bk object 404"/>
          <p:cNvSpPr>
            <a:spLocks/>
          </p:cNvSpPr>
          <p:nvPr/>
        </p:nvSpPr>
        <p:spPr bwMode="auto">
          <a:xfrm>
            <a:off x="3886200" y="4993218"/>
            <a:ext cx="33867" cy="35983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5 h 57784"/>
              <a:gd name="T4" fmla="*/ 880 w 57785"/>
              <a:gd name="T5" fmla="*/ 659 h 57784"/>
              <a:gd name="T6" fmla="*/ 270 w 57785"/>
              <a:gd name="T7" fmla="*/ 1561 h 57784"/>
              <a:gd name="T8" fmla="*/ 0 w 57785"/>
              <a:gd name="T9" fmla="*/ 2677 h 57784"/>
              <a:gd name="T10" fmla="*/ 104 w 57785"/>
              <a:gd name="T11" fmla="*/ 3793 h 57784"/>
              <a:gd name="T12" fmla="*/ 549 w 57785"/>
              <a:gd name="T13" fmla="*/ 4780 h 57784"/>
              <a:gd name="T14" fmla="*/ 1302 w 57785"/>
              <a:gd name="T15" fmla="*/ 5511 h 57784"/>
              <a:gd name="T16" fmla="*/ 2232 w 57785"/>
              <a:gd name="T17" fmla="*/ 5835 h 57784"/>
              <a:gd name="T18" fmla="*/ 3162 w 57785"/>
              <a:gd name="T19" fmla="*/ 5710 h 57784"/>
              <a:gd name="T20" fmla="*/ 3985 w 57785"/>
              <a:gd name="T21" fmla="*/ 5177 h 57784"/>
              <a:gd name="T22" fmla="*/ 4595 w 57785"/>
              <a:gd name="T23" fmla="*/ 4274 h 57784"/>
              <a:gd name="T24" fmla="*/ 4865 w 57785"/>
              <a:gd name="T25" fmla="*/ 3158 h 57784"/>
              <a:gd name="T26" fmla="*/ 4761 w 57785"/>
              <a:gd name="T27" fmla="*/ 2043 h 57784"/>
              <a:gd name="T28" fmla="*/ 4316 w 57785"/>
              <a:gd name="T29" fmla="*/ 1056 h 57784"/>
              <a:gd name="T30" fmla="*/ 3563 w 57785"/>
              <a:gd name="T31" fmla="*/ 324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2" name="bk object 405"/>
          <p:cNvSpPr>
            <a:spLocks/>
          </p:cNvSpPr>
          <p:nvPr/>
        </p:nvSpPr>
        <p:spPr bwMode="auto">
          <a:xfrm>
            <a:off x="4102100" y="5058833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8 h 57784"/>
              <a:gd name="T6" fmla="*/ 324 w 57784"/>
              <a:gd name="T7" fmla="*/ 1560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79 h 57784"/>
              <a:gd name="T14" fmla="*/ 1561 w 57784"/>
              <a:gd name="T15" fmla="*/ 5511 h 57784"/>
              <a:gd name="T16" fmla="*/ 2678 w 57784"/>
              <a:gd name="T17" fmla="*/ 5835 h 57784"/>
              <a:gd name="T18" fmla="*/ 3792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2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3" name="bk object 406"/>
          <p:cNvSpPr>
            <a:spLocks/>
          </p:cNvSpPr>
          <p:nvPr/>
        </p:nvSpPr>
        <p:spPr bwMode="auto">
          <a:xfrm>
            <a:off x="4349751" y="5132918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8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79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0 h 57784"/>
              <a:gd name="T20" fmla="*/ 3985 w 57784"/>
              <a:gd name="T21" fmla="*/ 5176 h 57784"/>
              <a:gd name="T22" fmla="*/ 4595 w 57784"/>
              <a:gd name="T23" fmla="*/ 4273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4" name="bk object 407"/>
          <p:cNvSpPr>
            <a:spLocks/>
          </p:cNvSpPr>
          <p:nvPr/>
        </p:nvSpPr>
        <p:spPr bwMode="auto">
          <a:xfrm>
            <a:off x="4622800" y="5213351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1 h 57784"/>
              <a:gd name="T16" fmla="*/ 2678 w 57784"/>
              <a:gd name="T17" fmla="*/ 5835 h 57784"/>
              <a:gd name="T18" fmla="*/ 3792 w 57784"/>
              <a:gd name="T19" fmla="*/ 5710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5" name="bk object 408"/>
          <p:cNvSpPr>
            <a:spLocks/>
          </p:cNvSpPr>
          <p:nvPr/>
        </p:nvSpPr>
        <p:spPr bwMode="auto">
          <a:xfrm>
            <a:off x="4923367" y="5298018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1 h 57784"/>
              <a:gd name="T16" fmla="*/ 2678 w 57784"/>
              <a:gd name="T17" fmla="*/ 5835 h 57784"/>
              <a:gd name="T18" fmla="*/ 3792 w 57784"/>
              <a:gd name="T19" fmla="*/ 5710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6" name="bk object 409"/>
          <p:cNvSpPr>
            <a:spLocks/>
          </p:cNvSpPr>
          <p:nvPr/>
        </p:nvSpPr>
        <p:spPr bwMode="auto">
          <a:xfrm>
            <a:off x="5247218" y="5384800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7" name="bk object 410"/>
          <p:cNvSpPr>
            <a:spLocks/>
          </p:cNvSpPr>
          <p:nvPr/>
        </p:nvSpPr>
        <p:spPr bwMode="auto">
          <a:xfrm>
            <a:off x="5592233" y="54673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8 h 57784"/>
              <a:gd name="T6" fmla="*/ 270 w 57784"/>
              <a:gd name="T7" fmla="*/ 1560 h 57784"/>
              <a:gd name="T8" fmla="*/ 0 w 57784"/>
              <a:gd name="T9" fmla="*/ 2676 h 57784"/>
              <a:gd name="T10" fmla="*/ 104 w 57784"/>
              <a:gd name="T11" fmla="*/ 3791 h 57784"/>
              <a:gd name="T12" fmla="*/ 549 w 57784"/>
              <a:gd name="T13" fmla="*/ 4779 h 57784"/>
              <a:gd name="T14" fmla="*/ 1302 w 57784"/>
              <a:gd name="T15" fmla="*/ 5510 h 57784"/>
              <a:gd name="T16" fmla="*/ 2232 w 57784"/>
              <a:gd name="T17" fmla="*/ 5835 h 57784"/>
              <a:gd name="T18" fmla="*/ 3162 w 57784"/>
              <a:gd name="T19" fmla="*/ 5710 h 57784"/>
              <a:gd name="T20" fmla="*/ 3985 w 57784"/>
              <a:gd name="T21" fmla="*/ 5176 h 57784"/>
              <a:gd name="T22" fmla="*/ 4595 w 57784"/>
              <a:gd name="T23" fmla="*/ 4273 h 57784"/>
              <a:gd name="T24" fmla="*/ 4865 w 57784"/>
              <a:gd name="T25" fmla="*/ 3157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8" name="bk object 411"/>
          <p:cNvSpPr>
            <a:spLocks/>
          </p:cNvSpPr>
          <p:nvPr/>
        </p:nvSpPr>
        <p:spPr bwMode="auto">
          <a:xfrm>
            <a:off x="5956300" y="5545667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2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9" name="bk object 412"/>
          <p:cNvSpPr>
            <a:spLocks/>
          </p:cNvSpPr>
          <p:nvPr/>
        </p:nvSpPr>
        <p:spPr bwMode="auto">
          <a:xfrm>
            <a:off x="6339417" y="5617633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0" name="bk object 413"/>
          <p:cNvSpPr>
            <a:spLocks/>
          </p:cNvSpPr>
          <p:nvPr/>
        </p:nvSpPr>
        <p:spPr bwMode="auto">
          <a:xfrm>
            <a:off x="6737351" y="5681133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1 w 57784"/>
              <a:gd name="T23" fmla="*/ 3563 h 57784"/>
              <a:gd name="T24" fmla="*/ 5836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6" y="1226"/>
                </a:lnTo>
                <a:lnTo>
                  <a:pt x="10366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79"/>
                </a:lnTo>
                <a:lnTo>
                  <a:pt x="37229" y="56055"/>
                </a:lnTo>
                <a:lnTo>
                  <a:pt x="46917" y="50817"/>
                </a:lnTo>
                <a:lnTo>
                  <a:pt x="54099" y="41952"/>
                </a:lnTo>
                <a:lnTo>
                  <a:pt x="57284" y="31000"/>
                </a:lnTo>
                <a:lnTo>
                  <a:pt x="56059" y="20053"/>
                </a:lnTo>
                <a:lnTo>
                  <a:pt x="50818" y="10362"/>
                </a:lnTo>
                <a:lnTo>
                  <a:pt x="41952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1" name="bk object 414"/>
          <p:cNvSpPr>
            <a:spLocks/>
          </p:cNvSpPr>
          <p:nvPr/>
        </p:nvSpPr>
        <p:spPr bwMode="auto">
          <a:xfrm>
            <a:off x="7150100" y="572981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2" name="bk object 415"/>
          <p:cNvSpPr>
            <a:spLocks/>
          </p:cNvSpPr>
          <p:nvPr/>
        </p:nvSpPr>
        <p:spPr bwMode="auto">
          <a:xfrm>
            <a:off x="7573433" y="5761567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3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3" name="bk object 416"/>
          <p:cNvSpPr>
            <a:spLocks/>
          </p:cNvSpPr>
          <p:nvPr/>
        </p:nvSpPr>
        <p:spPr bwMode="auto">
          <a:xfrm>
            <a:off x="8009467" y="57785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79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4" name="bk object 417"/>
          <p:cNvSpPr>
            <a:spLocks/>
          </p:cNvSpPr>
          <p:nvPr/>
        </p:nvSpPr>
        <p:spPr bwMode="auto">
          <a:xfrm>
            <a:off x="8451851" y="5774267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80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5" name="bk object 418"/>
          <p:cNvSpPr>
            <a:spLocks/>
          </p:cNvSpPr>
          <p:nvPr/>
        </p:nvSpPr>
        <p:spPr bwMode="auto">
          <a:xfrm>
            <a:off x="8900585" y="5750984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6" name="bk object 419"/>
          <p:cNvSpPr>
            <a:spLocks/>
          </p:cNvSpPr>
          <p:nvPr/>
        </p:nvSpPr>
        <p:spPr bwMode="auto">
          <a:xfrm>
            <a:off x="4337051" y="519641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1 h 57784"/>
              <a:gd name="T8" fmla="*/ 0 w 57784"/>
              <a:gd name="T9" fmla="*/ 2232 h 57784"/>
              <a:gd name="T10" fmla="*/ 104 w 57784"/>
              <a:gd name="T11" fmla="*/ 3161 h 57784"/>
              <a:gd name="T12" fmla="*/ 549 w 57784"/>
              <a:gd name="T13" fmla="*/ 3984 h 57784"/>
              <a:gd name="T14" fmla="*/ 1302 w 57784"/>
              <a:gd name="T15" fmla="*/ 4594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7" name="bk object 420"/>
          <p:cNvSpPr>
            <a:spLocks/>
          </p:cNvSpPr>
          <p:nvPr/>
        </p:nvSpPr>
        <p:spPr bwMode="auto">
          <a:xfrm>
            <a:off x="4552951" y="5253567"/>
            <a:ext cx="33867" cy="35984"/>
          </a:xfrm>
          <a:custGeom>
            <a:avLst/>
            <a:gdLst>
              <a:gd name="T0" fmla="*/ 2632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1 w 57784"/>
              <a:gd name="T19" fmla="*/ 5711 h 57784"/>
              <a:gd name="T20" fmla="*/ 3984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2 w 57784"/>
              <a:gd name="T31" fmla="*/ 324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6" y="20049"/>
                </a:lnTo>
                <a:lnTo>
                  <a:pt x="50814" y="10361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8" name="bk object 421"/>
          <p:cNvSpPr>
            <a:spLocks/>
          </p:cNvSpPr>
          <p:nvPr/>
        </p:nvSpPr>
        <p:spPr bwMode="auto">
          <a:xfrm>
            <a:off x="4796367" y="5319185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1 h 57784"/>
              <a:gd name="T16" fmla="*/ 2678 w 57784"/>
              <a:gd name="T17" fmla="*/ 5835 h 57784"/>
              <a:gd name="T18" fmla="*/ 3792 w 57784"/>
              <a:gd name="T19" fmla="*/ 5710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9" name="bk object 422"/>
          <p:cNvSpPr>
            <a:spLocks/>
          </p:cNvSpPr>
          <p:nvPr/>
        </p:nvSpPr>
        <p:spPr bwMode="auto">
          <a:xfrm>
            <a:off x="5069417" y="53911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1 h 57784"/>
              <a:gd name="T16" fmla="*/ 2232 w 57784"/>
              <a:gd name="T17" fmla="*/ 5835 h 57784"/>
              <a:gd name="T18" fmla="*/ 3161 w 57784"/>
              <a:gd name="T19" fmla="*/ 5710 h 57784"/>
              <a:gd name="T20" fmla="*/ 3984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0" name="bk object 423"/>
          <p:cNvSpPr>
            <a:spLocks/>
          </p:cNvSpPr>
          <p:nvPr/>
        </p:nvSpPr>
        <p:spPr bwMode="auto">
          <a:xfrm>
            <a:off x="5365751" y="5465233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8 h 57784"/>
              <a:gd name="T6" fmla="*/ 270 w 57784"/>
              <a:gd name="T7" fmla="*/ 1560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79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0 h 57784"/>
              <a:gd name="T20" fmla="*/ 3985 w 57784"/>
              <a:gd name="T21" fmla="*/ 5176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1" name="bk object 424"/>
          <p:cNvSpPr>
            <a:spLocks/>
          </p:cNvSpPr>
          <p:nvPr/>
        </p:nvSpPr>
        <p:spPr bwMode="auto">
          <a:xfrm>
            <a:off x="5685367" y="553931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2" name="bk object 425"/>
          <p:cNvSpPr>
            <a:spLocks/>
          </p:cNvSpPr>
          <p:nvPr/>
        </p:nvSpPr>
        <p:spPr bwMode="auto">
          <a:xfrm>
            <a:off x="6024033" y="5609167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79 h 57784"/>
              <a:gd name="T14" fmla="*/ 1561 w 57784"/>
              <a:gd name="T15" fmla="*/ 5511 h 57784"/>
              <a:gd name="T16" fmla="*/ 2678 w 57784"/>
              <a:gd name="T17" fmla="*/ 5835 h 57784"/>
              <a:gd name="T18" fmla="*/ 3792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5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3" name="bk object 426"/>
          <p:cNvSpPr>
            <a:spLocks/>
          </p:cNvSpPr>
          <p:nvPr/>
        </p:nvSpPr>
        <p:spPr bwMode="auto">
          <a:xfrm>
            <a:off x="6383867" y="5674785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8 h 57784"/>
              <a:gd name="T6" fmla="*/ 270 w 57784"/>
              <a:gd name="T7" fmla="*/ 1560 h 57784"/>
              <a:gd name="T8" fmla="*/ 0 w 57784"/>
              <a:gd name="T9" fmla="*/ 2676 h 57784"/>
              <a:gd name="T10" fmla="*/ 104 w 57784"/>
              <a:gd name="T11" fmla="*/ 3791 h 57784"/>
              <a:gd name="T12" fmla="*/ 549 w 57784"/>
              <a:gd name="T13" fmla="*/ 4779 h 57784"/>
              <a:gd name="T14" fmla="*/ 1302 w 57784"/>
              <a:gd name="T15" fmla="*/ 5510 h 57784"/>
              <a:gd name="T16" fmla="*/ 2233 w 57784"/>
              <a:gd name="T17" fmla="*/ 5835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3 h 57784"/>
              <a:gd name="T24" fmla="*/ 4865 w 57784"/>
              <a:gd name="T25" fmla="*/ 3157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4" name="bk object 427"/>
          <p:cNvSpPr>
            <a:spLocks/>
          </p:cNvSpPr>
          <p:nvPr/>
        </p:nvSpPr>
        <p:spPr bwMode="auto">
          <a:xfrm>
            <a:off x="6760633" y="5731933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5" name="bk object 428"/>
          <p:cNvSpPr>
            <a:spLocks/>
          </p:cNvSpPr>
          <p:nvPr/>
        </p:nvSpPr>
        <p:spPr bwMode="auto">
          <a:xfrm>
            <a:off x="7152217" y="577850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6" name="bk object 429"/>
          <p:cNvSpPr>
            <a:spLocks/>
          </p:cNvSpPr>
          <p:nvPr/>
        </p:nvSpPr>
        <p:spPr bwMode="auto">
          <a:xfrm>
            <a:off x="7556500" y="5810251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1 h 57784"/>
              <a:gd name="T16" fmla="*/ 2678 w 57784"/>
              <a:gd name="T17" fmla="*/ 5835 h 57784"/>
              <a:gd name="T18" fmla="*/ 3793 w 57784"/>
              <a:gd name="T19" fmla="*/ 5710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7" name="bk object 430"/>
          <p:cNvSpPr>
            <a:spLocks/>
          </p:cNvSpPr>
          <p:nvPr/>
        </p:nvSpPr>
        <p:spPr bwMode="auto">
          <a:xfrm>
            <a:off x="7973484" y="5827185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1 h 57784"/>
              <a:gd name="T16" fmla="*/ 2233 w 57784"/>
              <a:gd name="T17" fmla="*/ 5835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8" name="bk object 431"/>
          <p:cNvSpPr>
            <a:spLocks/>
          </p:cNvSpPr>
          <p:nvPr/>
        </p:nvSpPr>
        <p:spPr bwMode="auto">
          <a:xfrm>
            <a:off x="8398933" y="5827184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3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9" name="bk object 432"/>
          <p:cNvSpPr>
            <a:spLocks/>
          </p:cNvSpPr>
          <p:nvPr/>
        </p:nvSpPr>
        <p:spPr bwMode="auto">
          <a:xfrm>
            <a:off x="4796367" y="5389033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0" name="bk object 433"/>
          <p:cNvSpPr>
            <a:spLocks/>
          </p:cNvSpPr>
          <p:nvPr/>
        </p:nvSpPr>
        <p:spPr bwMode="auto">
          <a:xfrm>
            <a:off x="5010151" y="5439833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3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3" y="1226"/>
                </a:lnTo>
                <a:lnTo>
                  <a:pt x="10365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84"/>
                </a:lnTo>
                <a:lnTo>
                  <a:pt x="37229" y="56059"/>
                </a:lnTo>
                <a:lnTo>
                  <a:pt x="46917" y="50818"/>
                </a:lnTo>
                <a:lnTo>
                  <a:pt x="54099" y="41952"/>
                </a:lnTo>
                <a:lnTo>
                  <a:pt x="57279" y="31001"/>
                </a:lnTo>
                <a:lnTo>
                  <a:pt x="56055" y="20056"/>
                </a:lnTo>
                <a:lnTo>
                  <a:pt x="50817" y="10366"/>
                </a:lnTo>
                <a:lnTo>
                  <a:pt x="41952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1" name="bk object 434"/>
          <p:cNvSpPr>
            <a:spLocks/>
          </p:cNvSpPr>
          <p:nvPr/>
        </p:nvSpPr>
        <p:spPr bwMode="auto">
          <a:xfrm>
            <a:off x="5253567" y="5496984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3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2" name="bk object 435"/>
          <p:cNvSpPr>
            <a:spLocks/>
          </p:cNvSpPr>
          <p:nvPr/>
        </p:nvSpPr>
        <p:spPr bwMode="auto">
          <a:xfrm>
            <a:off x="5522385" y="5558367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3" name="bk object 436"/>
          <p:cNvSpPr>
            <a:spLocks/>
          </p:cNvSpPr>
          <p:nvPr/>
        </p:nvSpPr>
        <p:spPr bwMode="auto">
          <a:xfrm>
            <a:off x="5816600" y="562186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4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4" name="bk object 437"/>
          <p:cNvSpPr>
            <a:spLocks/>
          </p:cNvSpPr>
          <p:nvPr/>
        </p:nvSpPr>
        <p:spPr bwMode="auto">
          <a:xfrm>
            <a:off x="6131984" y="5683251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3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0" y="0"/>
                </a:moveTo>
                <a:lnTo>
                  <a:pt x="20053" y="1226"/>
                </a:lnTo>
                <a:lnTo>
                  <a:pt x="10362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84"/>
                </a:lnTo>
                <a:lnTo>
                  <a:pt x="37229" y="56059"/>
                </a:lnTo>
                <a:lnTo>
                  <a:pt x="46917" y="50818"/>
                </a:lnTo>
                <a:lnTo>
                  <a:pt x="54099" y="41952"/>
                </a:lnTo>
                <a:lnTo>
                  <a:pt x="57279" y="31000"/>
                </a:lnTo>
                <a:lnTo>
                  <a:pt x="56055" y="20053"/>
                </a:lnTo>
                <a:lnTo>
                  <a:pt x="50817" y="10362"/>
                </a:lnTo>
                <a:lnTo>
                  <a:pt x="41952" y="3179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5" name="bk object 438"/>
          <p:cNvSpPr>
            <a:spLocks/>
          </p:cNvSpPr>
          <p:nvPr/>
        </p:nvSpPr>
        <p:spPr bwMode="auto">
          <a:xfrm>
            <a:off x="6468533" y="57404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6" name="bk object 439"/>
          <p:cNvSpPr>
            <a:spLocks/>
          </p:cNvSpPr>
          <p:nvPr/>
        </p:nvSpPr>
        <p:spPr bwMode="auto">
          <a:xfrm>
            <a:off x="6822017" y="57912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8 h 57784"/>
              <a:gd name="T6" fmla="*/ 270 w 57784"/>
              <a:gd name="T7" fmla="*/ 1560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79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3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0" y="0"/>
                </a:moveTo>
                <a:lnTo>
                  <a:pt x="20053" y="1222"/>
                </a:lnTo>
                <a:lnTo>
                  <a:pt x="10362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6"/>
                </a:lnTo>
                <a:lnTo>
                  <a:pt x="37229" y="56054"/>
                </a:lnTo>
                <a:lnTo>
                  <a:pt x="46917" y="50814"/>
                </a:lnTo>
                <a:lnTo>
                  <a:pt x="54099" y="41944"/>
                </a:lnTo>
                <a:lnTo>
                  <a:pt x="57279" y="30992"/>
                </a:lnTo>
                <a:lnTo>
                  <a:pt x="56055" y="20049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7" name="bk object 440"/>
          <p:cNvSpPr>
            <a:spLocks/>
          </p:cNvSpPr>
          <p:nvPr/>
        </p:nvSpPr>
        <p:spPr bwMode="auto">
          <a:xfrm>
            <a:off x="7192433" y="5833533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8" name="bk object 441"/>
          <p:cNvSpPr>
            <a:spLocks/>
          </p:cNvSpPr>
          <p:nvPr/>
        </p:nvSpPr>
        <p:spPr bwMode="auto">
          <a:xfrm>
            <a:off x="7577667" y="5863167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4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9" name="bk object 442"/>
          <p:cNvSpPr>
            <a:spLocks/>
          </p:cNvSpPr>
          <p:nvPr/>
        </p:nvSpPr>
        <p:spPr bwMode="auto">
          <a:xfrm>
            <a:off x="7975600" y="5877985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1 h 57784"/>
              <a:gd name="T16" fmla="*/ 2678 w 57784"/>
              <a:gd name="T17" fmla="*/ 5835 h 57784"/>
              <a:gd name="T18" fmla="*/ 3792 w 57784"/>
              <a:gd name="T19" fmla="*/ 5710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0" name="bk object 443"/>
          <p:cNvSpPr>
            <a:spLocks/>
          </p:cNvSpPr>
          <p:nvPr/>
        </p:nvSpPr>
        <p:spPr bwMode="auto">
          <a:xfrm>
            <a:off x="5262033" y="5571067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1" name="bk object 444"/>
          <p:cNvSpPr>
            <a:spLocks/>
          </p:cNvSpPr>
          <p:nvPr/>
        </p:nvSpPr>
        <p:spPr bwMode="auto">
          <a:xfrm>
            <a:off x="5475818" y="5613400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5 w 57784"/>
              <a:gd name="T5" fmla="*/ 658 h 57784"/>
              <a:gd name="T6" fmla="*/ 324 w 57784"/>
              <a:gd name="T7" fmla="*/ 1560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79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6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4" y="1222"/>
                </a:lnTo>
                <a:lnTo>
                  <a:pt x="10364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2" name="bk object 445"/>
          <p:cNvSpPr>
            <a:spLocks/>
          </p:cNvSpPr>
          <p:nvPr/>
        </p:nvSpPr>
        <p:spPr bwMode="auto">
          <a:xfrm>
            <a:off x="5717118" y="5664200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3" name="bk object 446"/>
          <p:cNvSpPr>
            <a:spLocks/>
          </p:cNvSpPr>
          <p:nvPr/>
        </p:nvSpPr>
        <p:spPr bwMode="auto">
          <a:xfrm>
            <a:off x="5985933" y="571500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4" name="bk object 447"/>
          <p:cNvSpPr>
            <a:spLocks/>
          </p:cNvSpPr>
          <p:nvPr/>
        </p:nvSpPr>
        <p:spPr bwMode="auto">
          <a:xfrm>
            <a:off x="6275918" y="5765800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5" name="bk object 448"/>
          <p:cNvSpPr>
            <a:spLocks/>
          </p:cNvSpPr>
          <p:nvPr/>
        </p:nvSpPr>
        <p:spPr bwMode="auto">
          <a:xfrm>
            <a:off x="6589185" y="5814485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80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0" y="0"/>
                </a:moveTo>
                <a:lnTo>
                  <a:pt x="20053" y="1226"/>
                </a:lnTo>
                <a:lnTo>
                  <a:pt x="10362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79"/>
                </a:lnTo>
                <a:lnTo>
                  <a:pt x="37229" y="56055"/>
                </a:lnTo>
                <a:lnTo>
                  <a:pt x="46917" y="50817"/>
                </a:lnTo>
                <a:lnTo>
                  <a:pt x="54099" y="41952"/>
                </a:lnTo>
                <a:lnTo>
                  <a:pt x="57279" y="30995"/>
                </a:lnTo>
                <a:lnTo>
                  <a:pt x="56055" y="20049"/>
                </a:lnTo>
                <a:lnTo>
                  <a:pt x="50817" y="10361"/>
                </a:lnTo>
                <a:lnTo>
                  <a:pt x="41952" y="3179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6" name="bk object 449"/>
          <p:cNvSpPr>
            <a:spLocks/>
          </p:cNvSpPr>
          <p:nvPr/>
        </p:nvSpPr>
        <p:spPr bwMode="auto">
          <a:xfrm>
            <a:off x="6921500" y="5858933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3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2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7" name="bk object 450"/>
          <p:cNvSpPr>
            <a:spLocks/>
          </p:cNvSpPr>
          <p:nvPr/>
        </p:nvSpPr>
        <p:spPr bwMode="auto">
          <a:xfrm>
            <a:off x="7270751" y="5894918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5" y="0"/>
                </a:moveTo>
                <a:lnTo>
                  <a:pt x="20049" y="1226"/>
                </a:lnTo>
                <a:lnTo>
                  <a:pt x="10361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1" y="57279"/>
                </a:lnTo>
                <a:lnTo>
                  <a:pt x="37225" y="56055"/>
                </a:lnTo>
                <a:lnTo>
                  <a:pt x="46912" y="50817"/>
                </a:lnTo>
                <a:lnTo>
                  <a:pt x="54099" y="41952"/>
                </a:lnTo>
                <a:lnTo>
                  <a:pt x="57279" y="30995"/>
                </a:lnTo>
                <a:lnTo>
                  <a:pt x="56055" y="20049"/>
                </a:lnTo>
                <a:lnTo>
                  <a:pt x="50817" y="10361"/>
                </a:lnTo>
                <a:lnTo>
                  <a:pt x="41952" y="3179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8" name="bk object 451"/>
          <p:cNvSpPr>
            <a:spLocks/>
          </p:cNvSpPr>
          <p:nvPr/>
        </p:nvSpPr>
        <p:spPr bwMode="auto">
          <a:xfrm>
            <a:off x="7636933" y="5920318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1 h 57784"/>
              <a:gd name="T16" fmla="*/ 2678 w 57784"/>
              <a:gd name="T17" fmla="*/ 5835 h 57784"/>
              <a:gd name="T18" fmla="*/ 3792 w 57784"/>
              <a:gd name="T19" fmla="*/ 5710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9" name="bk object 452"/>
          <p:cNvSpPr>
            <a:spLocks/>
          </p:cNvSpPr>
          <p:nvPr/>
        </p:nvSpPr>
        <p:spPr bwMode="auto">
          <a:xfrm>
            <a:off x="5736167" y="5744633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0" name="bk object 453"/>
          <p:cNvSpPr>
            <a:spLocks/>
          </p:cNvSpPr>
          <p:nvPr/>
        </p:nvSpPr>
        <p:spPr bwMode="auto">
          <a:xfrm>
            <a:off x="5949951" y="578061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1" name="bk object 454"/>
          <p:cNvSpPr>
            <a:spLocks/>
          </p:cNvSpPr>
          <p:nvPr/>
        </p:nvSpPr>
        <p:spPr bwMode="auto">
          <a:xfrm>
            <a:off x="6191251" y="5818718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2" name="bk object 455"/>
          <p:cNvSpPr>
            <a:spLocks/>
          </p:cNvSpPr>
          <p:nvPr/>
        </p:nvSpPr>
        <p:spPr bwMode="auto">
          <a:xfrm>
            <a:off x="6457951" y="5861051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3" name="bk object 456"/>
          <p:cNvSpPr>
            <a:spLocks/>
          </p:cNvSpPr>
          <p:nvPr/>
        </p:nvSpPr>
        <p:spPr bwMode="auto">
          <a:xfrm>
            <a:off x="6747933" y="58991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1 h 57784"/>
              <a:gd name="T16" fmla="*/ 2232 w 57784"/>
              <a:gd name="T17" fmla="*/ 5835 h 57784"/>
              <a:gd name="T18" fmla="*/ 3161 w 57784"/>
              <a:gd name="T19" fmla="*/ 5710 h 57784"/>
              <a:gd name="T20" fmla="*/ 3984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3" y="20053"/>
                </a:lnTo>
                <a:lnTo>
                  <a:pt x="50814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4" name="bk object 457"/>
          <p:cNvSpPr>
            <a:spLocks/>
          </p:cNvSpPr>
          <p:nvPr/>
        </p:nvSpPr>
        <p:spPr bwMode="auto">
          <a:xfrm>
            <a:off x="7056967" y="5935133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2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2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5" name="bk object 458"/>
          <p:cNvSpPr>
            <a:spLocks/>
          </p:cNvSpPr>
          <p:nvPr/>
        </p:nvSpPr>
        <p:spPr bwMode="auto">
          <a:xfrm>
            <a:off x="7387167" y="596476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1 h 57784"/>
              <a:gd name="T8" fmla="*/ 0 w 57784"/>
              <a:gd name="T9" fmla="*/ 2232 h 57784"/>
              <a:gd name="T10" fmla="*/ 104 w 57784"/>
              <a:gd name="T11" fmla="*/ 3161 h 57784"/>
              <a:gd name="T12" fmla="*/ 549 w 57784"/>
              <a:gd name="T13" fmla="*/ 3984 h 57784"/>
              <a:gd name="T14" fmla="*/ 1302 w 57784"/>
              <a:gd name="T15" fmla="*/ 4594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6" name="bk object 459"/>
          <p:cNvSpPr>
            <a:spLocks/>
          </p:cNvSpPr>
          <p:nvPr/>
        </p:nvSpPr>
        <p:spPr bwMode="auto">
          <a:xfrm>
            <a:off x="6216650" y="5907618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7" name="bk object 460"/>
          <p:cNvSpPr>
            <a:spLocks/>
          </p:cNvSpPr>
          <p:nvPr/>
        </p:nvSpPr>
        <p:spPr bwMode="auto">
          <a:xfrm>
            <a:off x="6430433" y="5935133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8" name="bk object 461"/>
          <p:cNvSpPr>
            <a:spLocks/>
          </p:cNvSpPr>
          <p:nvPr/>
        </p:nvSpPr>
        <p:spPr bwMode="auto">
          <a:xfrm>
            <a:off x="6673851" y="59647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9" name="bk object 462"/>
          <p:cNvSpPr>
            <a:spLocks/>
          </p:cNvSpPr>
          <p:nvPr/>
        </p:nvSpPr>
        <p:spPr bwMode="auto">
          <a:xfrm>
            <a:off x="6938433" y="5994400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6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8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2 w 57784"/>
              <a:gd name="T23" fmla="*/ 3563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1"/>
                </a:lnTo>
                <a:lnTo>
                  <a:pt x="3179" y="15321"/>
                </a:lnTo>
                <a:lnTo>
                  <a:pt x="0" y="26278"/>
                </a:lnTo>
                <a:lnTo>
                  <a:pt x="1226" y="37224"/>
                </a:lnTo>
                <a:lnTo>
                  <a:pt x="6465" y="46912"/>
                </a:lnTo>
                <a:lnTo>
                  <a:pt x="15325" y="54094"/>
                </a:lnTo>
                <a:lnTo>
                  <a:pt x="26282" y="57275"/>
                </a:lnTo>
                <a:lnTo>
                  <a:pt x="37229" y="56051"/>
                </a:lnTo>
                <a:lnTo>
                  <a:pt x="46917" y="50812"/>
                </a:lnTo>
                <a:lnTo>
                  <a:pt x="54099" y="41948"/>
                </a:lnTo>
                <a:lnTo>
                  <a:pt x="57279" y="30997"/>
                </a:lnTo>
                <a:lnTo>
                  <a:pt x="56055" y="20053"/>
                </a:lnTo>
                <a:lnTo>
                  <a:pt x="50817" y="10366"/>
                </a:lnTo>
                <a:lnTo>
                  <a:pt x="41952" y="3185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50" name="bk object 463"/>
          <p:cNvSpPr>
            <a:spLocks/>
          </p:cNvSpPr>
          <p:nvPr/>
        </p:nvSpPr>
        <p:spPr bwMode="auto">
          <a:xfrm>
            <a:off x="7226300" y="6021917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51" name="bk object 464"/>
          <p:cNvSpPr>
            <a:spLocks/>
          </p:cNvSpPr>
          <p:nvPr/>
        </p:nvSpPr>
        <p:spPr bwMode="auto">
          <a:xfrm>
            <a:off x="6701367" y="6062133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52" name="bk object 465"/>
          <p:cNvSpPr>
            <a:spLocks/>
          </p:cNvSpPr>
          <p:nvPr/>
        </p:nvSpPr>
        <p:spPr bwMode="auto">
          <a:xfrm>
            <a:off x="6919384" y="60790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79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53" name="bk object 466"/>
          <p:cNvSpPr>
            <a:spLocks/>
          </p:cNvSpPr>
          <p:nvPr/>
        </p:nvSpPr>
        <p:spPr bwMode="auto">
          <a:xfrm>
            <a:off x="7160685" y="6098118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79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54" name="bk object 467"/>
          <p:cNvSpPr>
            <a:spLocks/>
          </p:cNvSpPr>
          <p:nvPr/>
        </p:nvSpPr>
        <p:spPr bwMode="auto">
          <a:xfrm>
            <a:off x="7192433" y="6203951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8 h 57784"/>
              <a:gd name="T6" fmla="*/ 324 w 57784"/>
              <a:gd name="T7" fmla="*/ 1560 h 57784"/>
              <a:gd name="T8" fmla="*/ 0 w 57784"/>
              <a:gd name="T9" fmla="*/ 2676 h 57784"/>
              <a:gd name="T10" fmla="*/ 125 w 57784"/>
              <a:gd name="T11" fmla="*/ 3791 h 57784"/>
              <a:gd name="T12" fmla="*/ 659 w 57784"/>
              <a:gd name="T13" fmla="*/ 4779 h 57784"/>
              <a:gd name="T14" fmla="*/ 1561 w 57784"/>
              <a:gd name="T15" fmla="*/ 5510 h 57784"/>
              <a:gd name="T16" fmla="*/ 2678 w 57784"/>
              <a:gd name="T17" fmla="*/ 5835 h 57784"/>
              <a:gd name="T18" fmla="*/ 3792 w 57784"/>
              <a:gd name="T19" fmla="*/ 5710 h 57784"/>
              <a:gd name="T20" fmla="*/ 4780 w 57784"/>
              <a:gd name="T21" fmla="*/ 5176 h 57784"/>
              <a:gd name="T22" fmla="*/ 5512 w 57784"/>
              <a:gd name="T23" fmla="*/ 4273 h 57784"/>
              <a:gd name="T24" fmla="*/ 5836 w 57784"/>
              <a:gd name="T25" fmla="*/ 3157 h 57784"/>
              <a:gd name="T26" fmla="*/ 5711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55" name="bk object 468">
            <a:extLst>
              <a:ext uri="{FF2B5EF4-FFF2-40B4-BE49-F238E27FC236}">
                <a16:creationId xmlns:a16="http://schemas.microsoft.com/office/drawing/2014/main" id="{E91AF888-6D3B-49A1-AFE9-D983C7B82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067"/>
          </a:p>
        </p:txBody>
      </p:sp>
      <p:sp>
        <p:nvSpPr>
          <p:cNvPr id="456" name="bk object 469">
            <a:extLst>
              <a:ext uri="{FF2B5EF4-FFF2-40B4-BE49-F238E27FC236}">
                <a16:creationId xmlns:a16="http://schemas.microsoft.com/office/drawing/2014/main" id="{AA7D73AC-7A60-4AF9-81C8-54704F750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034" y="1420284"/>
            <a:ext cx="5010151" cy="2978149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067"/>
          </a:p>
        </p:txBody>
      </p:sp>
      <p:sp>
        <p:nvSpPr>
          <p:cNvPr id="457" name="bk object 470">
            <a:extLst>
              <a:ext uri="{FF2B5EF4-FFF2-40B4-BE49-F238E27FC236}">
                <a16:creationId xmlns:a16="http://schemas.microsoft.com/office/drawing/2014/main" id="{840CAAC0-6AF2-4A21-AF3A-AD0B00EB9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567" y="1606552"/>
            <a:ext cx="4502151" cy="246803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067"/>
          </a:p>
        </p:txBody>
      </p:sp>
      <p:sp>
        <p:nvSpPr>
          <p:cNvPr id="458" name="bk object 471">
            <a:extLst>
              <a:ext uri="{FF2B5EF4-FFF2-40B4-BE49-F238E27FC236}">
                <a16:creationId xmlns:a16="http://schemas.microsoft.com/office/drawing/2014/main" id="{D27D53BE-5DB3-4AC2-B247-209369238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1" y="1416051"/>
            <a:ext cx="4425949" cy="37465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067"/>
          </a:p>
        </p:txBody>
      </p:sp>
      <p:sp>
        <p:nvSpPr>
          <p:cNvPr id="459" name="bk object 472">
            <a:extLst>
              <a:ext uri="{FF2B5EF4-FFF2-40B4-BE49-F238E27FC236}">
                <a16:creationId xmlns:a16="http://schemas.microsoft.com/office/drawing/2014/main" id="{F7516668-9DB7-4B0D-B300-CDB5D66BF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0417" y="1606552"/>
            <a:ext cx="3909483" cy="323003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067"/>
          </a:p>
        </p:txBody>
      </p:sp>
      <p:sp>
        <p:nvSpPr>
          <p:cNvPr id="460" name="bk object 473">
            <a:extLst>
              <a:ext uri="{FF2B5EF4-FFF2-40B4-BE49-F238E27FC236}">
                <a16:creationId xmlns:a16="http://schemas.microsoft.com/office/drawing/2014/main" id="{80694BCA-7577-45AB-B3E8-A0E351749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233" y="2842684"/>
            <a:ext cx="3244851" cy="338454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067"/>
          </a:p>
        </p:txBody>
      </p:sp>
      <p:sp>
        <p:nvSpPr>
          <p:cNvPr id="461" name="bk object 474">
            <a:extLst>
              <a:ext uri="{FF2B5EF4-FFF2-40B4-BE49-F238E27FC236}">
                <a16:creationId xmlns:a16="http://schemas.microsoft.com/office/drawing/2014/main" id="{85312C63-F829-49C3-9273-22D54FCE5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768" y="3033185"/>
            <a:ext cx="2732617" cy="2872316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067"/>
          </a:p>
        </p:txBody>
      </p:sp>
      <p:sp>
        <p:nvSpPr>
          <p:cNvPr id="462" name="bk object 475">
            <a:extLst>
              <a:ext uri="{FF2B5EF4-FFF2-40B4-BE49-F238E27FC236}">
                <a16:creationId xmlns:a16="http://schemas.microsoft.com/office/drawing/2014/main" id="{D8F13E06-4F75-4DD7-89D7-D14D694C6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1" y="2990851"/>
            <a:ext cx="3810000" cy="34036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067"/>
          </a:p>
        </p:txBody>
      </p:sp>
      <p:sp>
        <p:nvSpPr>
          <p:cNvPr id="463" name="bk object 476">
            <a:extLst>
              <a:ext uri="{FF2B5EF4-FFF2-40B4-BE49-F238E27FC236}">
                <a16:creationId xmlns:a16="http://schemas.microsoft.com/office/drawing/2014/main" id="{E78B2E99-4B98-4893-AFC3-9E7ABBA47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7518" y="3181352"/>
            <a:ext cx="3297767" cy="2889249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067"/>
          </a:p>
        </p:txBody>
      </p:sp>
      <p:sp>
        <p:nvSpPr>
          <p:cNvPr id="464" name="bk object 477">
            <a:extLst>
              <a:ext uri="{FF2B5EF4-FFF2-40B4-BE49-F238E27FC236}">
                <a16:creationId xmlns:a16="http://schemas.microsoft.com/office/drawing/2014/main" id="{4BE1F62C-0C62-40A9-B0FF-E0893E162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334" y="3782485"/>
            <a:ext cx="4178300" cy="3016249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067"/>
          </a:p>
        </p:txBody>
      </p:sp>
      <p:sp>
        <p:nvSpPr>
          <p:cNvPr id="465" name="bk object 478">
            <a:extLst>
              <a:ext uri="{FF2B5EF4-FFF2-40B4-BE49-F238E27FC236}">
                <a16:creationId xmlns:a16="http://schemas.microsoft.com/office/drawing/2014/main" id="{CB399BFF-ED05-4B41-80EF-F0BB3D8EF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867" y="3972985"/>
            <a:ext cx="3668184" cy="25019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067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5665" y="755712"/>
            <a:ext cx="2365617" cy="3877985"/>
          </a:xfrm>
        </p:spPr>
        <p:txBody>
          <a:bodyPr/>
          <a:lstStyle>
            <a:lvl1pPr>
              <a:defRPr sz="3600" b="0" i="0">
                <a:solidFill>
                  <a:srgbClr val="00637A"/>
                </a:solidFill>
                <a:latin typeface="Arial Black"/>
                <a:cs typeface="Arial Black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66" name="Holder 3">
            <a:extLst>
              <a:ext uri="{FF2B5EF4-FFF2-40B4-BE49-F238E27FC236}">
                <a16:creationId xmlns:a16="http://schemas.microsoft.com/office/drawing/2014/main" id="{0F9755EC-ADB4-4245-9823-44A0273A65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5913" y="8503358"/>
            <a:ext cx="5204177" cy="123111"/>
          </a:xfrm>
        </p:spPr>
        <p:txBody>
          <a:bodyPr/>
          <a:lstStyle>
            <a:lvl1pPr algn="ctr" defTabSz="456639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15743"/>
            <a:endParaRPr lang="en-US" sz="800"/>
          </a:p>
        </p:txBody>
      </p:sp>
      <p:sp>
        <p:nvSpPr>
          <p:cNvPr id="467" name="Holder 4">
            <a:extLst>
              <a:ext uri="{FF2B5EF4-FFF2-40B4-BE49-F238E27FC236}">
                <a16:creationId xmlns:a16="http://schemas.microsoft.com/office/drawing/2014/main" id="{CD1A5937-6117-4895-A562-D1F1B6F8002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358"/>
            <a:ext cx="3739445" cy="123111"/>
          </a:xfrm>
        </p:spPr>
        <p:txBody>
          <a:bodyPr/>
          <a:lstStyle>
            <a:lvl1pPr algn="l" defTabSz="456639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15743"/>
            <a:fld id="{220BD6C8-34D7-41DB-8038-299C83EC40DC}" type="datetime1">
              <a:rPr lang="es-ES" sz="800" smtClean="0"/>
              <a:pPr defTabSz="415743"/>
              <a:t>23/09/2025</a:t>
            </a:fld>
            <a:endParaRPr lang="en-US" sz="800"/>
          </a:p>
        </p:txBody>
      </p:sp>
      <p:sp>
        <p:nvSpPr>
          <p:cNvPr id="468" name="Holder 5">
            <a:extLst>
              <a:ext uri="{FF2B5EF4-FFF2-40B4-BE49-F238E27FC236}">
                <a16:creationId xmlns:a16="http://schemas.microsoft.com/office/drawing/2014/main" id="{2EF75416-2075-4D1E-856E-928AD3C7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3758" y="8503358"/>
            <a:ext cx="3739444" cy="123111"/>
          </a:xfrm>
        </p:spPr>
        <p:txBody>
          <a:bodyPr/>
          <a:lstStyle>
            <a:lvl1pPr algn="r" defTabSz="456639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15743"/>
            <a:fld id="{B6F15528-21DE-4FAA-801E-634DDDAF4B2B}" type="slidenum">
              <a:rPr lang="en-US" sz="800" smtClean="0"/>
              <a:pPr defTabSz="415743"/>
              <a:t>‹Nº›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23699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>
            <a:extLst>
              <a:ext uri="{FF2B5EF4-FFF2-40B4-BE49-F238E27FC236}">
                <a16:creationId xmlns:a16="http://schemas.microsoft.com/office/drawing/2014/main" id="{4E56917C-5800-43FD-8C2A-793F264F9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067"/>
          </a:p>
        </p:txBody>
      </p:sp>
      <p:sp>
        <p:nvSpPr>
          <p:cNvPr id="3" name="bk object 17">
            <a:extLst>
              <a:ext uri="{FF2B5EF4-FFF2-40B4-BE49-F238E27FC236}">
                <a16:creationId xmlns:a16="http://schemas.microsoft.com/office/drawing/2014/main" id="{4F7C9A3D-6C23-4978-B4EA-F5953555F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1717"/>
            <a:ext cx="12192000" cy="624628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067"/>
          </a:p>
        </p:txBody>
      </p:sp>
      <p:sp>
        <p:nvSpPr>
          <p:cNvPr id="4" name="bk object 18"/>
          <p:cNvSpPr>
            <a:spLocks/>
          </p:cNvSpPr>
          <p:nvPr/>
        </p:nvSpPr>
        <p:spPr bwMode="auto">
          <a:xfrm>
            <a:off x="1" y="1"/>
            <a:ext cx="5712884" cy="5712884"/>
          </a:xfrm>
          <a:custGeom>
            <a:avLst/>
            <a:gdLst>
              <a:gd name="T0" fmla="*/ 886263 w 9420860"/>
              <a:gd name="T1" fmla="*/ 0 h 9420860"/>
              <a:gd name="T2" fmla="*/ 882340 w 9420860"/>
              <a:gd name="T3" fmla="*/ 0 h 9420860"/>
              <a:gd name="T4" fmla="*/ 0 w 9420860"/>
              <a:gd name="T5" fmla="*/ 882341 h 9420860"/>
              <a:gd name="T6" fmla="*/ 0 w 9420860"/>
              <a:gd name="T7" fmla="*/ 886263 h 9420860"/>
              <a:gd name="T8" fmla="*/ 886263 w 9420860"/>
              <a:gd name="T9" fmla="*/ 0 h 9420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20860" h="9420860">
                <a:moveTo>
                  <a:pt x="9420719" y="0"/>
                </a:moveTo>
                <a:lnTo>
                  <a:pt x="9379024" y="0"/>
                </a:lnTo>
                <a:lnTo>
                  <a:pt x="0" y="9379032"/>
                </a:lnTo>
                <a:lnTo>
                  <a:pt x="0" y="9420728"/>
                </a:lnTo>
                <a:lnTo>
                  <a:pt x="942071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" name="bk object 19"/>
          <p:cNvSpPr>
            <a:spLocks/>
          </p:cNvSpPr>
          <p:nvPr/>
        </p:nvSpPr>
        <p:spPr bwMode="auto">
          <a:xfrm>
            <a:off x="1" y="1"/>
            <a:ext cx="6187017" cy="6187017"/>
          </a:xfrm>
          <a:custGeom>
            <a:avLst/>
            <a:gdLst>
              <a:gd name="T0" fmla="*/ 959840 w 10202545"/>
              <a:gd name="T1" fmla="*/ 0 h 10202545"/>
              <a:gd name="T2" fmla="*/ 955916 w 10202545"/>
              <a:gd name="T3" fmla="*/ 0 h 10202545"/>
              <a:gd name="T4" fmla="*/ 0 w 10202545"/>
              <a:gd name="T5" fmla="*/ 955918 h 10202545"/>
              <a:gd name="T6" fmla="*/ 0 w 10202545"/>
              <a:gd name="T7" fmla="*/ 959840 h 10202545"/>
              <a:gd name="T8" fmla="*/ 959840 w 10202545"/>
              <a:gd name="T9" fmla="*/ 0 h 1020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02545" h="10202545">
                <a:moveTo>
                  <a:pt x="10202262" y="0"/>
                </a:moveTo>
                <a:lnTo>
                  <a:pt x="10160557" y="0"/>
                </a:lnTo>
                <a:lnTo>
                  <a:pt x="0" y="10160575"/>
                </a:lnTo>
                <a:lnTo>
                  <a:pt x="0" y="10202271"/>
                </a:lnTo>
                <a:lnTo>
                  <a:pt x="1020226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" name="bk object 20"/>
          <p:cNvSpPr>
            <a:spLocks/>
          </p:cNvSpPr>
          <p:nvPr/>
        </p:nvSpPr>
        <p:spPr bwMode="auto">
          <a:xfrm>
            <a:off x="1" y="1"/>
            <a:ext cx="6661151" cy="6661151"/>
          </a:xfrm>
          <a:custGeom>
            <a:avLst/>
            <a:gdLst>
              <a:gd name="T0" fmla="*/ 1033419 w 10984230"/>
              <a:gd name="T1" fmla="*/ 0 h 10984230"/>
              <a:gd name="T2" fmla="*/ 1029496 w 10984230"/>
              <a:gd name="T3" fmla="*/ 0 h 10984230"/>
              <a:gd name="T4" fmla="*/ 0 w 10984230"/>
              <a:gd name="T5" fmla="*/ 1029495 h 10984230"/>
              <a:gd name="T6" fmla="*/ 0 w 10984230"/>
              <a:gd name="T7" fmla="*/ 1033418 h 10984230"/>
              <a:gd name="T8" fmla="*/ 1033419 w 10984230"/>
              <a:gd name="T9" fmla="*/ 0 h 109842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84230" h="10984230">
                <a:moveTo>
                  <a:pt x="10983826" y="0"/>
                </a:moveTo>
                <a:lnTo>
                  <a:pt x="10942131" y="0"/>
                </a:lnTo>
                <a:lnTo>
                  <a:pt x="0" y="10942121"/>
                </a:lnTo>
                <a:lnTo>
                  <a:pt x="0" y="10983816"/>
                </a:lnTo>
                <a:lnTo>
                  <a:pt x="10983826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" name="bk object 21"/>
          <p:cNvSpPr>
            <a:spLocks/>
          </p:cNvSpPr>
          <p:nvPr/>
        </p:nvSpPr>
        <p:spPr bwMode="auto">
          <a:xfrm>
            <a:off x="251884" y="0"/>
            <a:ext cx="6883400" cy="6858000"/>
          </a:xfrm>
          <a:custGeom>
            <a:avLst/>
            <a:gdLst>
              <a:gd name="T0" fmla="*/ 1067921 w 11350625"/>
              <a:gd name="T1" fmla="*/ 0 h 11308715"/>
              <a:gd name="T2" fmla="*/ 1063998 w 11350625"/>
              <a:gd name="T3" fmla="*/ 0 h 11308715"/>
              <a:gd name="T4" fmla="*/ 0 w 11350625"/>
              <a:gd name="T5" fmla="*/ 1064005 h 11308715"/>
              <a:gd name="T6" fmla="*/ 3923 w 11350625"/>
              <a:gd name="T7" fmla="*/ 1064005 h 11308715"/>
              <a:gd name="T8" fmla="*/ 1067921 w 11350625"/>
              <a:gd name="T9" fmla="*/ 0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50625" h="11308715">
                <a:moveTo>
                  <a:pt x="11350261" y="0"/>
                </a:moveTo>
                <a:lnTo>
                  <a:pt x="1130856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6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" name="bk object 22"/>
          <p:cNvSpPr>
            <a:spLocks/>
          </p:cNvSpPr>
          <p:nvPr/>
        </p:nvSpPr>
        <p:spPr bwMode="auto">
          <a:xfrm>
            <a:off x="726017" y="0"/>
            <a:ext cx="6883400" cy="6858000"/>
          </a:xfrm>
          <a:custGeom>
            <a:avLst/>
            <a:gdLst>
              <a:gd name="T0" fmla="*/ 1067920 w 11350625"/>
              <a:gd name="T1" fmla="*/ 0 h 11308715"/>
              <a:gd name="T2" fmla="*/ 1063998 w 11350625"/>
              <a:gd name="T3" fmla="*/ 0 h 11308715"/>
              <a:gd name="T4" fmla="*/ 0 w 11350625"/>
              <a:gd name="T5" fmla="*/ 1064005 h 11308715"/>
              <a:gd name="T6" fmla="*/ 3922 w 11350625"/>
              <a:gd name="T7" fmla="*/ 1064005 h 11308715"/>
              <a:gd name="T8" fmla="*/ 1067920 w 11350625"/>
              <a:gd name="T9" fmla="*/ 0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50625" h="11308715">
                <a:moveTo>
                  <a:pt x="11350250" y="0"/>
                </a:moveTo>
                <a:lnTo>
                  <a:pt x="11308566" y="0"/>
                </a:lnTo>
                <a:lnTo>
                  <a:pt x="0" y="11308556"/>
                </a:lnTo>
                <a:lnTo>
                  <a:pt x="41684" y="11308556"/>
                </a:lnTo>
                <a:lnTo>
                  <a:pt x="11350250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" name="bk object 23"/>
          <p:cNvSpPr>
            <a:spLocks/>
          </p:cNvSpPr>
          <p:nvPr/>
        </p:nvSpPr>
        <p:spPr bwMode="auto">
          <a:xfrm>
            <a:off x="1200151" y="0"/>
            <a:ext cx="6883400" cy="6858000"/>
          </a:xfrm>
          <a:custGeom>
            <a:avLst/>
            <a:gdLst>
              <a:gd name="T0" fmla="*/ 1067920 w 11350625"/>
              <a:gd name="T1" fmla="*/ 0 h 11308715"/>
              <a:gd name="T2" fmla="*/ 1063998 w 11350625"/>
              <a:gd name="T3" fmla="*/ 0 h 11308715"/>
              <a:gd name="T4" fmla="*/ 0 w 11350625"/>
              <a:gd name="T5" fmla="*/ 1064005 h 11308715"/>
              <a:gd name="T6" fmla="*/ 3922 w 11350625"/>
              <a:gd name="T7" fmla="*/ 1064005 h 11308715"/>
              <a:gd name="T8" fmla="*/ 1067920 w 11350625"/>
              <a:gd name="T9" fmla="*/ 0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50625" h="11308715">
                <a:moveTo>
                  <a:pt x="11350250" y="0"/>
                </a:moveTo>
                <a:lnTo>
                  <a:pt x="11308566" y="0"/>
                </a:lnTo>
                <a:lnTo>
                  <a:pt x="0" y="11308556"/>
                </a:lnTo>
                <a:lnTo>
                  <a:pt x="41684" y="11308556"/>
                </a:lnTo>
                <a:lnTo>
                  <a:pt x="11350250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" name="bk object 24"/>
          <p:cNvSpPr>
            <a:spLocks/>
          </p:cNvSpPr>
          <p:nvPr/>
        </p:nvSpPr>
        <p:spPr bwMode="auto">
          <a:xfrm>
            <a:off x="1674284" y="0"/>
            <a:ext cx="6883400" cy="6858000"/>
          </a:xfrm>
          <a:custGeom>
            <a:avLst/>
            <a:gdLst>
              <a:gd name="T0" fmla="*/ 1067920 w 11350625"/>
              <a:gd name="T1" fmla="*/ 0 h 11308715"/>
              <a:gd name="T2" fmla="*/ 1063997 w 11350625"/>
              <a:gd name="T3" fmla="*/ 0 h 11308715"/>
              <a:gd name="T4" fmla="*/ 0 w 11350625"/>
              <a:gd name="T5" fmla="*/ 1064005 h 11308715"/>
              <a:gd name="T6" fmla="*/ 3923 w 11350625"/>
              <a:gd name="T7" fmla="*/ 1064005 h 11308715"/>
              <a:gd name="T8" fmla="*/ 1067920 w 11350625"/>
              <a:gd name="T9" fmla="*/ 0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50625" h="11308715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" name="bk object 25"/>
          <p:cNvSpPr>
            <a:spLocks/>
          </p:cNvSpPr>
          <p:nvPr/>
        </p:nvSpPr>
        <p:spPr bwMode="auto">
          <a:xfrm>
            <a:off x="2148417" y="0"/>
            <a:ext cx="6883400" cy="6858000"/>
          </a:xfrm>
          <a:custGeom>
            <a:avLst/>
            <a:gdLst>
              <a:gd name="T0" fmla="*/ 1067920 w 11350625"/>
              <a:gd name="T1" fmla="*/ 0 h 11308715"/>
              <a:gd name="T2" fmla="*/ 1063996 w 11350625"/>
              <a:gd name="T3" fmla="*/ 0 h 11308715"/>
              <a:gd name="T4" fmla="*/ 0 w 11350625"/>
              <a:gd name="T5" fmla="*/ 1064005 h 11308715"/>
              <a:gd name="T6" fmla="*/ 3923 w 11350625"/>
              <a:gd name="T7" fmla="*/ 1064005 h 11308715"/>
              <a:gd name="T8" fmla="*/ 1067920 w 11350625"/>
              <a:gd name="T9" fmla="*/ 0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50625" h="11308715">
                <a:moveTo>
                  <a:pt x="11350241" y="0"/>
                </a:moveTo>
                <a:lnTo>
                  <a:pt x="1130853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" name="bk object 26"/>
          <p:cNvSpPr>
            <a:spLocks/>
          </p:cNvSpPr>
          <p:nvPr/>
        </p:nvSpPr>
        <p:spPr bwMode="auto">
          <a:xfrm>
            <a:off x="2622551" y="0"/>
            <a:ext cx="6883400" cy="6858000"/>
          </a:xfrm>
          <a:custGeom>
            <a:avLst/>
            <a:gdLst>
              <a:gd name="T0" fmla="*/ 1067920 w 11350625"/>
              <a:gd name="T1" fmla="*/ 0 h 11308715"/>
              <a:gd name="T2" fmla="*/ 1063996 w 11350625"/>
              <a:gd name="T3" fmla="*/ 0 h 11308715"/>
              <a:gd name="T4" fmla="*/ 0 w 11350625"/>
              <a:gd name="T5" fmla="*/ 1064005 h 11308715"/>
              <a:gd name="T6" fmla="*/ 3923 w 11350625"/>
              <a:gd name="T7" fmla="*/ 1064005 h 11308715"/>
              <a:gd name="T8" fmla="*/ 1067920 w 11350625"/>
              <a:gd name="T9" fmla="*/ 0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50625" h="11308715">
                <a:moveTo>
                  <a:pt x="11350241" y="0"/>
                </a:moveTo>
                <a:lnTo>
                  <a:pt x="1130853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" name="bk object 27"/>
          <p:cNvSpPr>
            <a:spLocks/>
          </p:cNvSpPr>
          <p:nvPr/>
        </p:nvSpPr>
        <p:spPr bwMode="auto">
          <a:xfrm>
            <a:off x="3094567" y="0"/>
            <a:ext cx="6885517" cy="6858000"/>
          </a:xfrm>
          <a:custGeom>
            <a:avLst/>
            <a:gdLst>
              <a:gd name="T0" fmla="*/ 1068905 w 11350625"/>
              <a:gd name="T1" fmla="*/ 0 h 11308715"/>
              <a:gd name="T2" fmla="*/ 1064978 w 11350625"/>
              <a:gd name="T3" fmla="*/ 0 h 11308715"/>
              <a:gd name="T4" fmla="*/ 0 w 11350625"/>
              <a:gd name="T5" fmla="*/ 1064005 h 11308715"/>
              <a:gd name="T6" fmla="*/ 3927 w 11350625"/>
              <a:gd name="T7" fmla="*/ 1064005 h 11308715"/>
              <a:gd name="T8" fmla="*/ 1068905 w 11350625"/>
              <a:gd name="T9" fmla="*/ 0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50625" h="11308715">
                <a:moveTo>
                  <a:pt x="11350241" y="0"/>
                </a:moveTo>
                <a:lnTo>
                  <a:pt x="1130853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" name="bk object 28"/>
          <p:cNvSpPr>
            <a:spLocks/>
          </p:cNvSpPr>
          <p:nvPr/>
        </p:nvSpPr>
        <p:spPr bwMode="auto">
          <a:xfrm>
            <a:off x="1" y="990600"/>
            <a:ext cx="5441951" cy="5454651"/>
          </a:xfrm>
          <a:custGeom>
            <a:avLst/>
            <a:gdLst>
              <a:gd name="T0" fmla="*/ 0 w 8973820"/>
              <a:gd name="T1" fmla="*/ 0 h 8993505"/>
              <a:gd name="T2" fmla="*/ 0 w 8973820"/>
              <a:gd name="T3" fmla="*/ 3717 h 8993505"/>
              <a:gd name="T4" fmla="*/ 842430 w 8973820"/>
              <a:gd name="T5" fmla="*/ 846499 h 8993505"/>
              <a:gd name="T6" fmla="*/ 844288 w 8973820"/>
              <a:gd name="T7" fmla="*/ 844641 h 8993505"/>
              <a:gd name="T8" fmla="*/ 0 w 8973820"/>
              <a:gd name="T9" fmla="*/ 0 h 89935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73820" h="8993505">
                <a:moveTo>
                  <a:pt x="0" y="0"/>
                </a:moveTo>
                <a:lnTo>
                  <a:pt x="0" y="39488"/>
                </a:lnTo>
                <a:lnTo>
                  <a:pt x="8954027" y="8993508"/>
                </a:lnTo>
                <a:lnTo>
                  <a:pt x="8973775" y="8973759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" name="bk object 29"/>
          <p:cNvSpPr>
            <a:spLocks/>
          </p:cNvSpPr>
          <p:nvPr/>
        </p:nvSpPr>
        <p:spPr bwMode="auto">
          <a:xfrm>
            <a:off x="0" y="1289051"/>
            <a:ext cx="5532967" cy="5543549"/>
          </a:xfrm>
          <a:custGeom>
            <a:avLst/>
            <a:gdLst>
              <a:gd name="T0" fmla="*/ 0 w 9123045"/>
              <a:gd name="T1" fmla="*/ 0 h 9142730"/>
              <a:gd name="T2" fmla="*/ 0 w 9123045"/>
              <a:gd name="T3" fmla="*/ 3713 h 9142730"/>
              <a:gd name="T4" fmla="*/ 856680 w 9123045"/>
              <a:gd name="T5" fmla="*/ 859765 h 9142730"/>
              <a:gd name="T6" fmla="*/ 858539 w 9123045"/>
              <a:gd name="T7" fmla="*/ 857907 h 9142730"/>
              <a:gd name="T8" fmla="*/ 0 w 9123045"/>
              <a:gd name="T9" fmla="*/ 0 h 91427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3045" h="9142730">
                <a:moveTo>
                  <a:pt x="0" y="0"/>
                </a:moveTo>
                <a:lnTo>
                  <a:pt x="0" y="39488"/>
                </a:lnTo>
                <a:lnTo>
                  <a:pt x="9102911" y="9142391"/>
                </a:lnTo>
                <a:lnTo>
                  <a:pt x="9122659" y="912264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" name="bk object 30"/>
          <p:cNvSpPr>
            <a:spLocks/>
          </p:cNvSpPr>
          <p:nvPr/>
        </p:nvSpPr>
        <p:spPr bwMode="auto">
          <a:xfrm>
            <a:off x="1" y="1587501"/>
            <a:ext cx="5270500" cy="5270500"/>
          </a:xfrm>
          <a:custGeom>
            <a:avLst/>
            <a:gdLst>
              <a:gd name="T0" fmla="*/ 0 w 8692515"/>
              <a:gd name="T1" fmla="*/ 0 h 8692515"/>
              <a:gd name="T2" fmla="*/ 0 w 8692515"/>
              <a:gd name="T3" fmla="*/ 3713 h 8692515"/>
              <a:gd name="T4" fmla="*/ 813681 w 8692515"/>
              <a:gd name="T5" fmla="*/ 817394 h 8692515"/>
              <a:gd name="T6" fmla="*/ 817394 w 8692515"/>
              <a:gd name="T7" fmla="*/ 817394 h 8692515"/>
              <a:gd name="T8" fmla="*/ 0 w 8692515"/>
              <a:gd name="T9" fmla="*/ 0 h 86925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92515" h="8692515">
                <a:moveTo>
                  <a:pt x="0" y="0"/>
                </a:moveTo>
                <a:lnTo>
                  <a:pt x="0" y="39485"/>
                </a:lnTo>
                <a:lnTo>
                  <a:pt x="8652688" y="8692174"/>
                </a:lnTo>
                <a:lnTo>
                  <a:pt x="8692174" y="8692174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" name="bk object 31"/>
          <p:cNvSpPr>
            <a:spLocks/>
          </p:cNvSpPr>
          <p:nvPr/>
        </p:nvSpPr>
        <p:spPr bwMode="auto">
          <a:xfrm>
            <a:off x="0" y="1883834"/>
            <a:ext cx="4974167" cy="4974167"/>
          </a:xfrm>
          <a:custGeom>
            <a:avLst/>
            <a:gdLst>
              <a:gd name="T0" fmla="*/ 0 w 8201659"/>
              <a:gd name="T1" fmla="*/ 0 h 8201659"/>
              <a:gd name="T2" fmla="*/ 0 w 8201659"/>
              <a:gd name="T3" fmla="*/ 3716 h 8201659"/>
              <a:gd name="T4" fmla="*/ 768110 w 8201659"/>
              <a:gd name="T5" fmla="*/ 771824 h 8201659"/>
              <a:gd name="T6" fmla="*/ 771826 w 8201659"/>
              <a:gd name="T7" fmla="*/ 771824 h 8201659"/>
              <a:gd name="T8" fmla="*/ 0 w 8201659"/>
              <a:gd name="T9" fmla="*/ 0 h 820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01659" h="8201659">
                <a:moveTo>
                  <a:pt x="0" y="0"/>
                </a:moveTo>
                <a:lnTo>
                  <a:pt x="0" y="39485"/>
                </a:lnTo>
                <a:lnTo>
                  <a:pt x="8161756" y="8201227"/>
                </a:lnTo>
                <a:lnTo>
                  <a:pt x="8201241" y="8201227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" name="bk object 32"/>
          <p:cNvSpPr>
            <a:spLocks/>
          </p:cNvSpPr>
          <p:nvPr/>
        </p:nvSpPr>
        <p:spPr bwMode="auto">
          <a:xfrm>
            <a:off x="0" y="2182285"/>
            <a:ext cx="4675717" cy="4675716"/>
          </a:xfrm>
          <a:custGeom>
            <a:avLst/>
            <a:gdLst>
              <a:gd name="T0" fmla="*/ 0 w 7710805"/>
              <a:gd name="T1" fmla="*/ 0 h 7710805"/>
              <a:gd name="T2" fmla="*/ 0 w 7710805"/>
              <a:gd name="T3" fmla="*/ 3714 h 7710805"/>
              <a:gd name="T4" fmla="*/ 721560 w 7710805"/>
              <a:gd name="T5" fmla="*/ 725273 h 7710805"/>
              <a:gd name="T6" fmla="*/ 725275 w 7710805"/>
              <a:gd name="T7" fmla="*/ 725273 h 7710805"/>
              <a:gd name="T8" fmla="*/ 0 w 7710805"/>
              <a:gd name="T9" fmla="*/ 0 h 77108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0805" h="7710805">
                <a:moveTo>
                  <a:pt x="0" y="0"/>
                </a:moveTo>
                <a:lnTo>
                  <a:pt x="0" y="39487"/>
                </a:lnTo>
                <a:lnTo>
                  <a:pt x="7670843" y="7710324"/>
                </a:lnTo>
                <a:lnTo>
                  <a:pt x="7710337" y="7710324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" name="bk object 33"/>
          <p:cNvSpPr>
            <a:spLocks/>
          </p:cNvSpPr>
          <p:nvPr/>
        </p:nvSpPr>
        <p:spPr bwMode="auto">
          <a:xfrm>
            <a:off x="0" y="2480733"/>
            <a:ext cx="4379384" cy="4377267"/>
          </a:xfrm>
          <a:custGeom>
            <a:avLst/>
            <a:gdLst>
              <a:gd name="T0" fmla="*/ 0 w 7219950"/>
              <a:gd name="T1" fmla="*/ 0 h 7219950"/>
              <a:gd name="T2" fmla="*/ 0 w 7219950"/>
              <a:gd name="T3" fmla="*/ 3711 h 7219950"/>
              <a:gd name="T4" fmla="*/ 675989 w 7219950"/>
              <a:gd name="T5" fmla="*/ 678720 h 7219950"/>
              <a:gd name="T6" fmla="*/ 679706 w 7219950"/>
              <a:gd name="T7" fmla="*/ 678720 h 7219950"/>
              <a:gd name="T8" fmla="*/ 0 w 7219950"/>
              <a:gd name="T9" fmla="*/ 0 h 7219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19950" h="7219950">
                <a:moveTo>
                  <a:pt x="0" y="0"/>
                </a:moveTo>
                <a:lnTo>
                  <a:pt x="0" y="39477"/>
                </a:lnTo>
                <a:lnTo>
                  <a:pt x="7179908" y="7219385"/>
                </a:lnTo>
                <a:lnTo>
                  <a:pt x="7219391" y="7219385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" name="bk object 34"/>
          <p:cNvSpPr>
            <a:spLocks/>
          </p:cNvSpPr>
          <p:nvPr/>
        </p:nvSpPr>
        <p:spPr bwMode="auto">
          <a:xfrm>
            <a:off x="0" y="2777067"/>
            <a:ext cx="4080933" cy="4080933"/>
          </a:xfrm>
          <a:custGeom>
            <a:avLst/>
            <a:gdLst>
              <a:gd name="T0" fmla="*/ 0 w 6729095"/>
              <a:gd name="T1" fmla="*/ 0 h 6729095"/>
              <a:gd name="T2" fmla="*/ 0 w 6729095"/>
              <a:gd name="T3" fmla="*/ 3716 h 6729095"/>
              <a:gd name="T4" fmla="*/ 629439 w 6729095"/>
              <a:gd name="T5" fmla="*/ 633154 h 6729095"/>
              <a:gd name="T6" fmla="*/ 633154 w 6729095"/>
              <a:gd name="T7" fmla="*/ 633154 h 6729095"/>
              <a:gd name="T8" fmla="*/ 0 w 6729095"/>
              <a:gd name="T9" fmla="*/ 0 h 6729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9095" h="6729095">
                <a:moveTo>
                  <a:pt x="0" y="0"/>
                </a:moveTo>
                <a:lnTo>
                  <a:pt x="0" y="39483"/>
                </a:lnTo>
                <a:lnTo>
                  <a:pt x="6689001" y="6728479"/>
                </a:lnTo>
                <a:lnTo>
                  <a:pt x="6728479" y="6728479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" name="bk object 35"/>
          <p:cNvSpPr>
            <a:spLocks/>
          </p:cNvSpPr>
          <p:nvPr/>
        </p:nvSpPr>
        <p:spPr bwMode="auto">
          <a:xfrm>
            <a:off x="1" y="3075517"/>
            <a:ext cx="3782484" cy="3782483"/>
          </a:xfrm>
          <a:custGeom>
            <a:avLst/>
            <a:gdLst>
              <a:gd name="T0" fmla="*/ 0 w 6237605"/>
              <a:gd name="T1" fmla="*/ 0 h 6237605"/>
              <a:gd name="T2" fmla="*/ 0 w 6237605"/>
              <a:gd name="T3" fmla="*/ 3713 h 6237605"/>
              <a:gd name="T4" fmla="*/ 583068 w 6237605"/>
              <a:gd name="T5" fmla="*/ 586781 h 6237605"/>
              <a:gd name="T6" fmla="*/ 586783 w 6237605"/>
              <a:gd name="T7" fmla="*/ 586781 h 6237605"/>
              <a:gd name="T8" fmla="*/ 0 w 6237605"/>
              <a:gd name="T9" fmla="*/ 0 h 62376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37605" h="6237605">
                <a:moveTo>
                  <a:pt x="0" y="0"/>
                </a:moveTo>
                <a:lnTo>
                  <a:pt x="0" y="39476"/>
                </a:lnTo>
                <a:lnTo>
                  <a:pt x="6198090" y="6237561"/>
                </a:lnTo>
                <a:lnTo>
                  <a:pt x="6237572" y="6237561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" name="bk object 36"/>
          <p:cNvSpPr>
            <a:spLocks/>
          </p:cNvSpPr>
          <p:nvPr/>
        </p:nvSpPr>
        <p:spPr bwMode="auto">
          <a:xfrm>
            <a:off x="1" y="3371851"/>
            <a:ext cx="3486151" cy="3486149"/>
          </a:xfrm>
          <a:custGeom>
            <a:avLst/>
            <a:gdLst>
              <a:gd name="T0" fmla="*/ 0 w 5746750"/>
              <a:gd name="T1" fmla="*/ 0 h 5746750"/>
              <a:gd name="T2" fmla="*/ 0 w 5746750"/>
              <a:gd name="T3" fmla="*/ 3719 h 5746750"/>
              <a:gd name="T4" fmla="*/ 537495 w 5746750"/>
              <a:gd name="T5" fmla="*/ 541214 h 5746750"/>
              <a:gd name="T6" fmla="*/ 541214 w 5746750"/>
              <a:gd name="T7" fmla="*/ 541214 h 5746750"/>
              <a:gd name="T8" fmla="*/ 0 w 5746750"/>
              <a:gd name="T9" fmla="*/ 0 h 5746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46750" h="5746750">
                <a:moveTo>
                  <a:pt x="0" y="0"/>
                </a:moveTo>
                <a:lnTo>
                  <a:pt x="0" y="39494"/>
                </a:lnTo>
                <a:lnTo>
                  <a:pt x="5707149" y="5746643"/>
                </a:lnTo>
                <a:lnTo>
                  <a:pt x="5746638" y="574664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" name="bk object 37"/>
          <p:cNvSpPr>
            <a:spLocks/>
          </p:cNvSpPr>
          <p:nvPr/>
        </p:nvSpPr>
        <p:spPr bwMode="auto">
          <a:xfrm>
            <a:off x="1" y="3670301"/>
            <a:ext cx="3187700" cy="3187700"/>
          </a:xfrm>
          <a:custGeom>
            <a:avLst/>
            <a:gdLst>
              <a:gd name="T0" fmla="*/ 0 w 5255895"/>
              <a:gd name="T1" fmla="*/ 0 h 5255895"/>
              <a:gd name="T2" fmla="*/ 0 w 5255895"/>
              <a:gd name="T3" fmla="*/ 3716 h 5255895"/>
              <a:gd name="T4" fmla="*/ 490946 w 5255895"/>
              <a:gd name="T5" fmla="*/ 494662 h 5255895"/>
              <a:gd name="T6" fmla="*/ 494662 w 5255895"/>
              <a:gd name="T7" fmla="*/ 494662 h 5255895"/>
              <a:gd name="T8" fmla="*/ 0 w 5255895"/>
              <a:gd name="T9" fmla="*/ 0 h 5255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5895" h="5255895">
                <a:moveTo>
                  <a:pt x="0" y="0"/>
                </a:moveTo>
                <a:lnTo>
                  <a:pt x="0" y="39485"/>
                </a:lnTo>
                <a:lnTo>
                  <a:pt x="5216239" y="5255720"/>
                </a:lnTo>
                <a:lnTo>
                  <a:pt x="5255725" y="5255720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" name="bk object 38">
            <a:extLst>
              <a:ext uri="{FF2B5EF4-FFF2-40B4-BE49-F238E27FC236}">
                <a16:creationId xmlns:a16="http://schemas.microsoft.com/office/drawing/2014/main" id="{321101F0-17E2-4BC3-AD0B-94B5395C5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067"/>
          </a:p>
        </p:txBody>
      </p:sp>
      <p:sp>
        <p:nvSpPr>
          <p:cNvPr id="25" name="bk object 39"/>
          <p:cNvSpPr>
            <a:spLocks/>
          </p:cNvSpPr>
          <p:nvPr/>
        </p:nvSpPr>
        <p:spPr bwMode="auto">
          <a:xfrm>
            <a:off x="853018" y="2233085"/>
            <a:ext cx="35983" cy="35983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5 w 57784"/>
              <a:gd name="T5" fmla="*/ 658 h 57785"/>
              <a:gd name="T6" fmla="*/ 324 w 57784"/>
              <a:gd name="T7" fmla="*/ 1561 h 57785"/>
              <a:gd name="T8" fmla="*/ 0 w 57784"/>
              <a:gd name="T9" fmla="*/ 2677 h 57785"/>
              <a:gd name="T10" fmla="*/ 125 w 57784"/>
              <a:gd name="T11" fmla="*/ 3792 h 57785"/>
              <a:gd name="T12" fmla="*/ 659 w 57784"/>
              <a:gd name="T13" fmla="*/ 4779 h 57785"/>
              <a:gd name="T14" fmla="*/ 1561 w 57784"/>
              <a:gd name="T15" fmla="*/ 5511 h 57785"/>
              <a:gd name="T16" fmla="*/ 2677 w 57784"/>
              <a:gd name="T17" fmla="*/ 5835 h 57785"/>
              <a:gd name="T18" fmla="*/ 3791 w 57784"/>
              <a:gd name="T19" fmla="*/ 5710 h 57785"/>
              <a:gd name="T20" fmla="*/ 4779 w 57784"/>
              <a:gd name="T21" fmla="*/ 5176 h 57785"/>
              <a:gd name="T22" fmla="*/ 5510 w 57784"/>
              <a:gd name="T23" fmla="*/ 4274 h 57785"/>
              <a:gd name="T24" fmla="*/ 5834 w 57784"/>
              <a:gd name="T25" fmla="*/ 3158 h 57785"/>
              <a:gd name="T26" fmla="*/ 5710 w 57784"/>
              <a:gd name="T27" fmla="*/ 2043 h 57785"/>
              <a:gd name="T28" fmla="*/ 5177 w 57784"/>
              <a:gd name="T29" fmla="*/ 1056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1" y="56057"/>
                </a:lnTo>
                <a:lnTo>
                  <a:pt x="46908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2" y="20058"/>
                </a:lnTo>
                <a:lnTo>
                  <a:pt x="50816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" name="bk object 40"/>
          <p:cNvSpPr>
            <a:spLocks/>
          </p:cNvSpPr>
          <p:nvPr/>
        </p:nvSpPr>
        <p:spPr bwMode="auto">
          <a:xfrm>
            <a:off x="1293285" y="2281767"/>
            <a:ext cx="35983" cy="33867"/>
          </a:xfrm>
          <a:custGeom>
            <a:avLst/>
            <a:gdLst>
              <a:gd name="T0" fmla="*/ 3158 w 57785"/>
              <a:gd name="T1" fmla="*/ 0 h 57785"/>
              <a:gd name="T2" fmla="*/ 2043 w 57785"/>
              <a:gd name="T3" fmla="*/ 104 h 57785"/>
              <a:gd name="T4" fmla="*/ 1056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8 w 57785"/>
              <a:gd name="T13" fmla="*/ 3985 h 57785"/>
              <a:gd name="T14" fmla="*/ 1561 w 57785"/>
              <a:gd name="T15" fmla="*/ 4595 h 57785"/>
              <a:gd name="T16" fmla="*/ 2677 w 57785"/>
              <a:gd name="T17" fmla="*/ 4865 h 57785"/>
              <a:gd name="T18" fmla="*/ 3792 w 57785"/>
              <a:gd name="T19" fmla="*/ 4761 h 57785"/>
              <a:gd name="T20" fmla="*/ 4779 w 57785"/>
              <a:gd name="T21" fmla="*/ 4316 h 57785"/>
              <a:gd name="T22" fmla="*/ 5511 w 57785"/>
              <a:gd name="T23" fmla="*/ 3563 h 57785"/>
              <a:gd name="T24" fmla="*/ 5835 w 57785"/>
              <a:gd name="T25" fmla="*/ 2633 h 57785"/>
              <a:gd name="T26" fmla="*/ 5710 w 57785"/>
              <a:gd name="T27" fmla="*/ 1703 h 57785"/>
              <a:gd name="T28" fmla="*/ 5176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" name="bk object 41"/>
          <p:cNvSpPr>
            <a:spLocks/>
          </p:cNvSpPr>
          <p:nvPr/>
        </p:nvSpPr>
        <p:spPr bwMode="auto">
          <a:xfrm>
            <a:off x="1748367" y="2317751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9 w 57785"/>
              <a:gd name="T13" fmla="*/ 3985 h 57785"/>
              <a:gd name="T14" fmla="*/ 1561 w 57785"/>
              <a:gd name="T15" fmla="*/ 4595 h 57785"/>
              <a:gd name="T16" fmla="*/ 2678 w 57785"/>
              <a:gd name="T17" fmla="*/ 4865 h 57785"/>
              <a:gd name="T18" fmla="*/ 3792 w 57785"/>
              <a:gd name="T19" fmla="*/ 4761 h 57785"/>
              <a:gd name="T20" fmla="*/ 4779 w 57785"/>
              <a:gd name="T21" fmla="*/ 4316 h 57785"/>
              <a:gd name="T22" fmla="*/ 5510 w 57785"/>
              <a:gd name="T23" fmla="*/ 3563 h 57785"/>
              <a:gd name="T24" fmla="*/ 5834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" name="bk object 42"/>
          <p:cNvSpPr>
            <a:spLocks/>
          </p:cNvSpPr>
          <p:nvPr/>
        </p:nvSpPr>
        <p:spPr bwMode="auto">
          <a:xfrm>
            <a:off x="2218267" y="2343151"/>
            <a:ext cx="35984" cy="33867"/>
          </a:xfrm>
          <a:custGeom>
            <a:avLst/>
            <a:gdLst>
              <a:gd name="T0" fmla="*/ 3157 w 57785"/>
              <a:gd name="T1" fmla="*/ 0 h 57785"/>
              <a:gd name="T2" fmla="*/ 2043 w 57785"/>
              <a:gd name="T3" fmla="*/ 104 h 57785"/>
              <a:gd name="T4" fmla="*/ 1056 w 57785"/>
              <a:gd name="T5" fmla="*/ 549 h 57785"/>
              <a:gd name="T6" fmla="*/ 325 w 57785"/>
              <a:gd name="T7" fmla="*/ 1301 h 57785"/>
              <a:gd name="T8" fmla="*/ 0 w 57785"/>
              <a:gd name="T9" fmla="*/ 2232 h 57785"/>
              <a:gd name="T10" fmla="*/ 124 w 57785"/>
              <a:gd name="T11" fmla="*/ 3162 h 57785"/>
              <a:gd name="T12" fmla="*/ 658 w 57785"/>
              <a:gd name="T13" fmla="*/ 3985 h 57785"/>
              <a:gd name="T14" fmla="*/ 1561 w 57785"/>
              <a:gd name="T15" fmla="*/ 4594 h 57785"/>
              <a:gd name="T16" fmla="*/ 2677 w 57785"/>
              <a:gd name="T17" fmla="*/ 4864 h 57785"/>
              <a:gd name="T18" fmla="*/ 3792 w 57785"/>
              <a:gd name="T19" fmla="*/ 4760 h 57785"/>
              <a:gd name="T20" fmla="*/ 4779 w 57785"/>
              <a:gd name="T21" fmla="*/ 4316 h 57785"/>
              <a:gd name="T22" fmla="*/ 5511 w 57785"/>
              <a:gd name="T23" fmla="*/ 3563 h 57785"/>
              <a:gd name="T24" fmla="*/ 5835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3 w 57785"/>
              <a:gd name="T31" fmla="*/ 270 h 57785"/>
              <a:gd name="T32" fmla="*/ 3157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4" y="0"/>
                </a:moveTo>
                <a:lnTo>
                  <a:pt x="20051" y="1220"/>
                </a:lnTo>
                <a:lnTo>
                  <a:pt x="10366" y="6458"/>
                </a:lnTo>
                <a:lnTo>
                  <a:pt x="3186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096"/>
                </a:lnTo>
                <a:lnTo>
                  <a:pt x="26279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096" y="41949"/>
                </a:lnTo>
                <a:lnTo>
                  <a:pt x="57276" y="30998"/>
                </a:lnTo>
                <a:lnTo>
                  <a:pt x="56052" y="20055"/>
                </a:lnTo>
                <a:lnTo>
                  <a:pt x="50814" y="10368"/>
                </a:lnTo>
                <a:lnTo>
                  <a:pt x="41949" y="3186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" name="bk object 43"/>
          <p:cNvSpPr>
            <a:spLocks/>
          </p:cNvSpPr>
          <p:nvPr/>
        </p:nvSpPr>
        <p:spPr bwMode="auto">
          <a:xfrm>
            <a:off x="2700867" y="2357967"/>
            <a:ext cx="35984" cy="35984"/>
          </a:xfrm>
          <a:custGeom>
            <a:avLst/>
            <a:gdLst>
              <a:gd name="T0" fmla="*/ 3158 w 57785"/>
              <a:gd name="T1" fmla="*/ 0 h 57785"/>
              <a:gd name="T2" fmla="*/ 2043 w 57785"/>
              <a:gd name="T3" fmla="*/ 125 h 57785"/>
              <a:gd name="T4" fmla="*/ 1056 w 57785"/>
              <a:gd name="T5" fmla="*/ 659 h 57785"/>
              <a:gd name="T6" fmla="*/ 324 w 57785"/>
              <a:gd name="T7" fmla="*/ 1561 h 57785"/>
              <a:gd name="T8" fmla="*/ 0 w 57785"/>
              <a:gd name="T9" fmla="*/ 2677 h 57785"/>
              <a:gd name="T10" fmla="*/ 124 w 57785"/>
              <a:gd name="T11" fmla="*/ 3792 h 57785"/>
              <a:gd name="T12" fmla="*/ 658 w 57785"/>
              <a:gd name="T13" fmla="*/ 4779 h 57785"/>
              <a:gd name="T14" fmla="*/ 1562 w 57785"/>
              <a:gd name="T15" fmla="*/ 5511 h 57785"/>
              <a:gd name="T16" fmla="*/ 2677 w 57785"/>
              <a:gd name="T17" fmla="*/ 5835 h 57785"/>
              <a:gd name="T18" fmla="*/ 3792 w 57785"/>
              <a:gd name="T19" fmla="*/ 5710 h 57785"/>
              <a:gd name="T20" fmla="*/ 4779 w 57785"/>
              <a:gd name="T21" fmla="*/ 5176 h 57785"/>
              <a:gd name="T22" fmla="*/ 5511 w 57785"/>
              <a:gd name="T23" fmla="*/ 4273 h 57785"/>
              <a:gd name="T24" fmla="*/ 5835 w 57785"/>
              <a:gd name="T25" fmla="*/ 3158 h 57785"/>
              <a:gd name="T26" fmla="*/ 5711 w 57785"/>
              <a:gd name="T27" fmla="*/ 2043 h 57785"/>
              <a:gd name="T28" fmla="*/ 5177 w 57785"/>
              <a:gd name="T29" fmla="*/ 1056 h 57785"/>
              <a:gd name="T30" fmla="*/ 4274 w 57785"/>
              <a:gd name="T31" fmla="*/ 325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8" y="0"/>
                </a:moveTo>
                <a:lnTo>
                  <a:pt x="20052" y="1223"/>
                </a:lnTo>
                <a:lnTo>
                  <a:pt x="10364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1" y="37224"/>
                </a:lnTo>
                <a:lnTo>
                  <a:pt x="6459" y="46912"/>
                </a:lnTo>
                <a:lnTo>
                  <a:pt x="15328" y="54094"/>
                </a:lnTo>
                <a:lnTo>
                  <a:pt x="26279" y="57275"/>
                </a:lnTo>
                <a:lnTo>
                  <a:pt x="37223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3" y="20053"/>
                </a:lnTo>
                <a:lnTo>
                  <a:pt x="50818" y="10366"/>
                </a:lnTo>
                <a:lnTo>
                  <a:pt x="41955" y="3185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" name="bk object 44"/>
          <p:cNvSpPr>
            <a:spLocks/>
          </p:cNvSpPr>
          <p:nvPr/>
        </p:nvSpPr>
        <p:spPr bwMode="auto">
          <a:xfrm>
            <a:off x="3198284" y="2368551"/>
            <a:ext cx="33867" cy="35983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9 h 57785"/>
              <a:gd name="T6" fmla="*/ 270 w 57785"/>
              <a:gd name="T7" fmla="*/ 1561 h 57785"/>
              <a:gd name="T8" fmla="*/ 0 w 57785"/>
              <a:gd name="T9" fmla="*/ 2677 h 57785"/>
              <a:gd name="T10" fmla="*/ 104 w 57785"/>
              <a:gd name="T11" fmla="*/ 3792 h 57785"/>
              <a:gd name="T12" fmla="*/ 549 w 57785"/>
              <a:gd name="T13" fmla="*/ 4779 h 57785"/>
              <a:gd name="T14" fmla="*/ 1301 w 57785"/>
              <a:gd name="T15" fmla="*/ 5511 h 57785"/>
              <a:gd name="T16" fmla="*/ 2232 w 57785"/>
              <a:gd name="T17" fmla="*/ 5835 h 57785"/>
              <a:gd name="T18" fmla="*/ 3162 w 57785"/>
              <a:gd name="T19" fmla="*/ 5710 h 57785"/>
              <a:gd name="T20" fmla="*/ 3985 w 57785"/>
              <a:gd name="T21" fmla="*/ 5176 h 57785"/>
              <a:gd name="T22" fmla="*/ 4594 w 57785"/>
              <a:gd name="T23" fmla="*/ 4273 h 57785"/>
              <a:gd name="T24" fmla="*/ 4864 w 57785"/>
              <a:gd name="T25" fmla="*/ 3157 h 57785"/>
              <a:gd name="T26" fmla="*/ 4760 w 57785"/>
              <a:gd name="T27" fmla="*/ 2042 h 57785"/>
              <a:gd name="T28" fmla="*/ 4316 w 57785"/>
              <a:gd name="T29" fmla="*/ 1055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4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76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59" y="46912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" name="bk object 45"/>
          <p:cNvSpPr>
            <a:spLocks/>
          </p:cNvSpPr>
          <p:nvPr/>
        </p:nvSpPr>
        <p:spPr bwMode="auto">
          <a:xfrm>
            <a:off x="3706284" y="2377017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2 h 57785"/>
              <a:gd name="T8" fmla="*/ 0 w 57785"/>
              <a:gd name="T9" fmla="*/ 2232 h 57785"/>
              <a:gd name="T10" fmla="*/ 104 w 57785"/>
              <a:gd name="T11" fmla="*/ 3162 h 57785"/>
              <a:gd name="T12" fmla="*/ 549 w 57785"/>
              <a:gd name="T13" fmla="*/ 3985 h 57785"/>
              <a:gd name="T14" fmla="*/ 1302 w 57785"/>
              <a:gd name="T15" fmla="*/ 4595 h 57785"/>
              <a:gd name="T16" fmla="*/ 2232 w 57785"/>
              <a:gd name="T17" fmla="*/ 4865 h 57785"/>
              <a:gd name="T18" fmla="*/ 3162 w 57785"/>
              <a:gd name="T19" fmla="*/ 4761 h 57785"/>
              <a:gd name="T20" fmla="*/ 3985 w 57785"/>
              <a:gd name="T21" fmla="*/ 4316 h 57785"/>
              <a:gd name="T22" fmla="*/ 4595 w 57785"/>
              <a:gd name="T23" fmla="*/ 3563 h 57785"/>
              <a:gd name="T24" fmla="*/ 4865 w 57785"/>
              <a:gd name="T25" fmla="*/ 2633 h 57785"/>
              <a:gd name="T26" fmla="*/ 4761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" name="bk object 46"/>
          <p:cNvSpPr>
            <a:spLocks/>
          </p:cNvSpPr>
          <p:nvPr/>
        </p:nvSpPr>
        <p:spPr bwMode="auto">
          <a:xfrm>
            <a:off x="4224867" y="2383367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8 h 57785"/>
              <a:gd name="T6" fmla="*/ 270 w 57784"/>
              <a:gd name="T7" fmla="*/ 1560 h 57785"/>
              <a:gd name="T8" fmla="*/ 0 w 57784"/>
              <a:gd name="T9" fmla="*/ 2677 h 57785"/>
              <a:gd name="T10" fmla="*/ 104 w 57784"/>
              <a:gd name="T11" fmla="*/ 3792 h 57785"/>
              <a:gd name="T12" fmla="*/ 549 w 57784"/>
              <a:gd name="T13" fmla="*/ 4779 h 57785"/>
              <a:gd name="T14" fmla="*/ 1301 w 57784"/>
              <a:gd name="T15" fmla="*/ 5510 h 57785"/>
              <a:gd name="T16" fmla="*/ 2232 w 57784"/>
              <a:gd name="T17" fmla="*/ 5835 h 57785"/>
              <a:gd name="T18" fmla="*/ 3162 w 57784"/>
              <a:gd name="T19" fmla="*/ 5711 h 57785"/>
              <a:gd name="T20" fmla="*/ 3985 w 57784"/>
              <a:gd name="T21" fmla="*/ 5177 h 57785"/>
              <a:gd name="T22" fmla="*/ 4594 w 57784"/>
              <a:gd name="T23" fmla="*/ 4273 h 57785"/>
              <a:gd name="T24" fmla="*/ 4865 w 57784"/>
              <a:gd name="T25" fmla="*/ 3157 h 57785"/>
              <a:gd name="T26" fmla="*/ 4761 w 57784"/>
              <a:gd name="T27" fmla="*/ 2042 h 57785"/>
              <a:gd name="T28" fmla="*/ 4316 w 57784"/>
              <a:gd name="T29" fmla="*/ 1056 h 57785"/>
              <a:gd name="T30" fmla="*/ 3563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" name="bk object 47"/>
          <p:cNvSpPr>
            <a:spLocks/>
          </p:cNvSpPr>
          <p:nvPr/>
        </p:nvSpPr>
        <p:spPr bwMode="auto">
          <a:xfrm>
            <a:off x="4751918" y="2389717"/>
            <a:ext cx="35983" cy="33867"/>
          </a:xfrm>
          <a:custGeom>
            <a:avLst/>
            <a:gdLst>
              <a:gd name="T0" fmla="*/ 3158 w 57784"/>
              <a:gd name="T1" fmla="*/ 0 h 57785"/>
              <a:gd name="T2" fmla="*/ 2043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7 w 57784"/>
              <a:gd name="T17" fmla="*/ 4865 h 57785"/>
              <a:gd name="T18" fmla="*/ 3793 w 57784"/>
              <a:gd name="T19" fmla="*/ 4761 h 57785"/>
              <a:gd name="T20" fmla="*/ 4780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0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" name="bk object 48"/>
          <p:cNvSpPr>
            <a:spLocks/>
          </p:cNvSpPr>
          <p:nvPr/>
        </p:nvSpPr>
        <p:spPr bwMode="auto">
          <a:xfrm>
            <a:off x="5285318" y="2389718"/>
            <a:ext cx="35983" cy="35983"/>
          </a:xfrm>
          <a:custGeom>
            <a:avLst/>
            <a:gdLst>
              <a:gd name="T0" fmla="*/ 3158 w 57784"/>
              <a:gd name="T1" fmla="*/ 0 h 57785"/>
              <a:gd name="T2" fmla="*/ 2043 w 57784"/>
              <a:gd name="T3" fmla="*/ 125 h 57785"/>
              <a:gd name="T4" fmla="*/ 1056 w 57784"/>
              <a:gd name="T5" fmla="*/ 658 h 57785"/>
              <a:gd name="T6" fmla="*/ 324 w 57784"/>
              <a:gd name="T7" fmla="*/ 1560 h 57785"/>
              <a:gd name="T8" fmla="*/ 0 w 57784"/>
              <a:gd name="T9" fmla="*/ 2676 h 57785"/>
              <a:gd name="T10" fmla="*/ 125 w 57784"/>
              <a:gd name="T11" fmla="*/ 3791 h 57785"/>
              <a:gd name="T12" fmla="*/ 659 w 57784"/>
              <a:gd name="T13" fmla="*/ 4778 h 57785"/>
              <a:gd name="T14" fmla="*/ 1561 w 57784"/>
              <a:gd name="T15" fmla="*/ 5510 h 57785"/>
              <a:gd name="T16" fmla="*/ 2677 w 57784"/>
              <a:gd name="T17" fmla="*/ 5834 h 57785"/>
              <a:gd name="T18" fmla="*/ 3793 w 57784"/>
              <a:gd name="T19" fmla="*/ 5709 h 57785"/>
              <a:gd name="T20" fmla="*/ 4780 w 57784"/>
              <a:gd name="T21" fmla="*/ 5176 h 57785"/>
              <a:gd name="T22" fmla="*/ 5511 w 57784"/>
              <a:gd name="T23" fmla="*/ 4273 h 57785"/>
              <a:gd name="T24" fmla="*/ 5835 w 57784"/>
              <a:gd name="T25" fmla="*/ 3157 h 57785"/>
              <a:gd name="T26" fmla="*/ 5710 w 57784"/>
              <a:gd name="T27" fmla="*/ 2042 h 57785"/>
              <a:gd name="T28" fmla="*/ 5177 w 57784"/>
              <a:gd name="T29" fmla="*/ 1055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" name="bk object 49"/>
          <p:cNvSpPr>
            <a:spLocks/>
          </p:cNvSpPr>
          <p:nvPr/>
        </p:nvSpPr>
        <p:spPr bwMode="auto">
          <a:xfrm>
            <a:off x="5820833" y="2377017"/>
            <a:ext cx="35984" cy="33867"/>
          </a:xfrm>
          <a:custGeom>
            <a:avLst/>
            <a:gdLst>
              <a:gd name="T0" fmla="*/ 3157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4 w 57784"/>
              <a:gd name="T11" fmla="*/ 3162 h 57785"/>
              <a:gd name="T12" fmla="*/ 658 w 57784"/>
              <a:gd name="T13" fmla="*/ 3985 h 57785"/>
              <a:gd name="T14" fmla="*/ 1560 w 57784"/>
              <a:gd name="T15" fmla="*/ 4595 h 57785"/>
              <a:gd name="T16" fmla="*/ 2677 w 57784"/>
              <a:gd name="T17" fmla="*/ 4865 h 57785"/>
              <a:gd name="T18" fmla="*/ 3792 w 57784"/>
              <a:gd name="T19" fmla="*/ 4761 h 57785"/>
              <a:gd name="T20" fmla="*/ 4779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7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0997"/>
                </a:lnTo>
                <a:lnTo>
                  <a:pt x="56052" y="20053"/>
                </a:lnTo>
                <a:lnTo>
                  <a:pt x="50814" y="10365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" name="bk object 50"/>
          <p:cNvSpPr>
            <a:spLocks/>
          </p:cNvSpPr>
          <p:nvPr/>
        </p:nvSpPr>
        <p:spPr bwMode="auto">
          <a:xfrm>
            <a:off x="6350000" y="2336800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2 h 57785"/>
              <a:gd name="T12" fmla="*/ 549 w 57784"/>
              <a:gd name="T13" fmla="*/ 4780 h 57785"/>
              <a:gd name="T14" fmla="*/ 1301 w 57784"/>
              <a:gd name="T15" fmla="*/ 5511 h 57785"/>
              <a:gd name="T16" fmla="*/ 2232 w 57784"/>
              <a:gd name="T17" fmla="*/ 5835 h 57785"/>
              <a:gd name="T18" fmla="*/ 3161 w 57784"/>
              <a:gd name="T19" fmla="*/ 5711 h 57785"/>
              <a:gd name="T20" fmla="*/ 3984 w 57784"/>
              <a:gd name="T21" fmla="*/ 5177 h 57785"/>
              <a:gd name="T22" fmla="*/ 4594 w 57784"/>
              <a:gd name="T23" fmla="*/ 4274 h 57785"/>
              <a:gd name="T24" fmla="*/ 4864 w 57784"/>
              <a:gd name="T25" fmla="*/ 3158 h 57785"/>
              <a:gd name="T26" fmla="*/ 4761 w 57784"/>
              <a:gd name="T27" fmla="*/ 2043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79"/>
                </a:lnTo>
                <a:lnTo>
                  <a:pt x="37224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1001"/>
                </a:lnTo>
                <a:lnTo>
                  <a:pt x="56052" y="20056"/>
                </a:lnTo>
                <a:lnTo>
                  <a:pt x="50817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" name="bk object 51"/>
          <p:cNvSpPr>
            <a:spLocks/>
          </p:cNvSpPr>
          <p:nvPr/>
        </p:nvSpPr>
        <p:spPr bwMode="auto">
          <a:xfrm>
            <a:off x="6864351" y="2260600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3 h 57785"/>
              <a:gd name="T12" fmla="*/ 549 w 57784"/>
              <a:gd name="T13" fmla="*/ 4780 h 57785"/>
              <a:gd name="T14" fmla="*/ 1302 w 57784"/>
              <a:gd name="T15" fmla="*/ 5512 h 57785"/>
              <a:gd name="T16" fmla="*/ 2232 w 57784"/>
              <a:gd name="T17" fmla="*/ 5836 h 57785"/>
              <a:gd name="T18" fmla="*/ 3161 w 57784"/>
              <a:gd name="T19" fmla="*/ 5711 h 57785"/>
              <a:gd name="T20" fmla="*/ 3984 w 57784"/>
              <a:gd name="T21" fmla="*/ 5177 h 57785"/>
              <a:gd name="T22" fmla="*/ 4594 w 57784"/>
              <a:gd name="T23" fmla="*/ 4274 h 57785"/>
              <a:gd name="T24" fmla="*/ 4864 w 57784"/>
              <a:gd name="T25" fmla="*/ 3158 h 57785"/>
              <a:gd name="T26" fmla="*/ 4761 w 57784"/>
              <a:gd name="T27" fmla="*/ 2042 h 57785"/>
              <a:gd name="T28" fmla="*/ 4316 w 57784"/>
              <a:gd name="T29" fmla="*/ 1056 h 57785"/>
              <a:gd name="T30" fmla="*/ 3563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4" y="0"/>
                </a:moveTo>
                <a:lnTo>
                  <a:pt x="20050" y="1223"/>
                </a:lnTo>
                <a:lnTo>
                  <a:pt x="10363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" name="bk object 52"/>
          <p:cNvSpPr>
            <a:spLocks/>
          </p:cNvSpPr>
          <p:nvPr/>
        </p:nvSpPr>
        <p:spPr bwMode="auto">
          <a:xfrm>
            <a:off x="55033" y="2245784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1 h 57785"/>
              <a:gd name="T8" fmla="*/ 0 w 57785"/>
              <a:gd name="T9" fmla="*/ 2231 h 57785"/>
              <a:gd name="T10" fmla="*/ 125 w 57785"/>
              <a:gd name="T11" fmla="*/ 3161 h 57785"/>
              <a:gd name="T12" fmla="*/ 659 w 57785"/>
              <a:gd name="T13" fmla="*/ 3984 h 57785"/>
              <a:gd name="T14" fmla="*/ 1561 w 57785"/>
              <a:gd name="T15" fmla="*/ 4594 h 57785"/>
              <a:gd name="T16" fmla="*/ 2678 w 57785"/>
              <a:gd name="T17" fmla="*/ 4864 h 57785"/>
              <a:gd name="T18" fmla="*/ 3793 w 57785"/>
              <a:gd name="T19" fmla="*/ 4760 h 57785"/>
              <a:gd name="T20" fmla="*/ 4780 w 57785"/>
              <a:gd name="T21" fmla="*/ 4315 h 57785"/>
              <a:gd name="T22" fmla="*/ 5512 w 57785"/>
              <a:gd name="T23" fmla="*/ 3562 h 57785"/>
              <a:gd name="T24" fmla="*/ 5836 w 57785"/>
              <a:gd name="T25" fmla="*/ 2632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0"/>
                </a:lnTo>
                <a:lnTo>
                  <a:pt x="37230" y="56047"/>
                </a:lnTo>
                <a:lnTo>
                  <a:pt x="46918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" name="bk object 53"/>
          <p:cNvSpPr>
            <a:spLocks/>
          </p:cNvSpPr>
          <p:nvPr/>
        </p:nvSpPr>
        <p:spPr bwMode="auto">
          <a:xfrm>
            <a:off x="457200" y="2334685"/>
            <a:ext cx="33867" cy="35983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7 h 57785"/>
              <a:gd name="T10" fmla="*/ 104 w 57784"/>
              <a:gd name="T11" fmla="*/ 3792 h 57785"/>
              <a:gd name="T12" fmla="*/ 549 w 57784"/>
              <a:gd name="T13" fmla="*/ 4779 h 57785"/>
              <a:gd name="T14" fmla="*/ 1302 w 57784"/>
              <a:gd name="T15" fmla="*/ 5511 h 57785"/>
              <a:gd name="T16" fmla="*/ 2232 w 57784"/>
              <a:gd name="T17" fmla="*/ 5835 h 57785"/>
              <a:gd name="T18" fmla="*/ 3162 w 57784"/>
              <a:gd name="T19" fmla="*/ 5710 h 57785"/>
              <a:gd name="T20" fmla="*/ 3984 w 57784"/>
              <a:gd name="T21" fmla="*/ 5176 h 57785"/>
              <a:gd name="T22" fmla="*/ 4594 w 57784"/>
              <a:gd name="T23" fmla="*/ 4273 h 57785"/>
              <a:gd name="T24" fmla="*/ 4865 w 57784"/>
              <a:gd name="T25" fmla="*/ 3157 h 57785"/>
              <a:gd name="T26" fmla="*/ 4761 w 57784"/>
              <a:gd name="T27" fmla="*/ 2042 h 57785"/>
              <a:gd name="T28" fmla="*/ 4316 w 57784"/>
              <a:gd name="T29" fmla="*/ 1055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5"/>
                </a:lnTo>
                <a:lnTo>
                  <a:pt x="56056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" name="bk object 54"/>
          <p:cNvSpPr>
            <a:spLocks/>
          </p:cNvSpPr>
          <p:nvPr/>
        </p:nvSpPr>
        <p:spPr bwMode="auto">
          <a:xfrm>
            <a:off x="872067" y="2419351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8 w 57784"/>
              <a:gd name="T17" fmla="*/ 4865 h 57785"/>
              <a:gd name="T18" fmla="*/ 3793 w 57784"/>
              <a:gd name="T19" fmla="*/ 4761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" name="bk object 55"/>
          <p:cNvSpPr>
            <a:spLocks/>
          </p:cNvSpPr>
          <p:nvPr/>
        </p:nvSpPr>
        <p:spPr bwMode="auto">
          <a:xfrm>
            <a:off x="1305985" y="2495551"/>
            <a:ext cx="35983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5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8 w 57785"/>
              <a:gd name="T13" fmla="*/ 3985 h 57785"/>
              <a:gd name="T14" fmla="*/ 1561 w 57785"/>
              <a:gd name="T15" fmla="*/ 4595 h 57785"/>
              <a:gd name="T16" fmla="*/ 2677 w 57785"/>
              <a:gd name="T17" fmla="*/ 4865 h 57785"/>
              <a:gd name="T18" fmla="*/ 3792 w 57785"/>
              <a:gd name="T19" fmla="*/ 4761 h 57785"/>
              <a:gd name="T20" fmla="*/ 4779 w 57785"/>
              <a:gd name="T21" fmla="*/ 4316 h 57785"/>
              <a:gd name="T22" fmla="*/ 5511 w 57785"/>
              <a:gd name="T23" fmla="*/ 3563 h 57785"/>
              <a:gd name="T24" fmla="*/ 5835 w 57785"/>
              <a:gd name="T25" fmla="*/ 2633 h 57785"/>
              <a:gd name="T26" fmla="*/ 5710 w 57785"/>
              <a:gd name="T27" fmla="*/ 1703 h 57785"/>
              <a:gd name="T28" fmla="*/ 5176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" name="bk object 56"/>
          <p:cNvSpPr>
            <a:spLocks/>
          </p:cNvSpPr>
          <p:nvPr/>
        </p:nvSpPr>
        <p:spPr bwMode="auto">
          <a:xfrm>
            <a:off x="1756833" y="2563284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8 w 57785"/>
              <a:gd name="T13" fmla="*/ 3985 h 57785"/>
              <a:gd name="T14" fmla="*/ 1560 w 57785"/>
              <a:gd name="T15" fmla="*/ 4595 h 57785"/>
              <a:gd name="T16" fmla="*/ 2677 w 57785"/>
              <a:gd name="T17" fmla="*/ 4865 h 57785"/>
              <a:gd name="T18" fmla="*/ 3792 w 57785"/>
              <a:gd name="T19" fmla="*/ 4761 h 57785"/>
              <a:gd name="T20" fmla="*/ 4779 w 57785"/>
              <a:gd name="T21" fmla="*/ 4316 h 57785"/>
              <a:gd name="T22" fmla="*/ 5510 w 57785"/>
              <a:gd name="T23" fmla="*/ 3563 h 57785"/>
              <a:gd name="T24" fmla="*/ 5835 w 57785"/>
              <a:gd name="T25" fmla="*/ 2633 h 57785"/>
              <a:gd name="T26" fmla="*/ 5711 w 57785"/>
              <a:gd name="T27" fmla="*/ 1704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7" y="31002"/>
                </a:lnTo>
                <a:lnTo>
                  <a:pt x="56056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" name="bk object 57"/>
          <p:cNvSpPr>
            <a:spLocks/>
          </p:cNvSpPr>
          <p:nvPr/>
        </p:nvSpPr>
        <p:spPr bwMode="auto">
          <a:xfrm>
            <a:off x="2226733" y="2624667"/>
            <a:ext cx="33867" cy="35984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8 h 57785"/>
              <a:gd name="T6" fmla="*/ 270 w 57785"/>
              <a:gd name="T7" fmla="*/ 1560 h 57785"/>
              <a:gd name="T8" fmla="*/ 0 w 57785"/>
              <a:gd name="T9" fmla="*/ 2677 h 57785"/>
              <a:gd name="T10" fmla="*/ 104 w 57785"/>
              <a:gd name="T11" fmla="*/ 3792 h 57785"/>
              <a:gd name="T12" fmla="*/ 549 w 57785"/>
              <a:gd name="T13" fmla="*/ 4779 h 57785"/>
              <a:gd name="T14" fmla="*/ 1301 w 57785"/>
              <a:gd name="T15" fmla="*/ 5510 h 57785"/>
              <a:gd name="T16" fmla="*/ 2232 w 57785"/>
              <a:gd name="T17" fmla="*/ 5835 h 57785"/>
              <a:gd name="T18" fmla="*/ 3162 w 57785"/>
              <a:gd name="T19" fmla="*/ 5711 h 57785"/>
              <a:gd name="T20" fmla="*/ 3985 w 57785"/>
              <a:gd name="T21" fmla="*/ 5177 h 57785"/>
              <a:gd name="T22" fmla="*/ 4594 w 57785"/>
              <a:gd name="T23" fmla="*/ 4273 h 57785"/>
              <a:gd name="T24" fmla="*/ 4864 w 57785"/>
              <a:gd name="T25" fmla="*/ 3157 h 57785"/>
              <a:gd name="T26" fmla="*/ 4760 w 57785"/>
              <a:gd name="T27" fmla="*/ 2042 h 57785"/>
              <a:gd name="T28" fmla="*/ 4316 w 57785"/>
              <a:gd name="T29" fmla="*/ 1056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" name="bk object 58"/>
          <p:cNvSpPr>
            <a:spLocks/>
          </p:cNvSpPr>
          <p:nvPr/>
        </p:nvSpPr>
        <p:spPr bwMode="auto">
          <a:xfrm>
            <a:off x="2713567" y="2683933"/>
            <a:ext cx="35984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6 w 57785"/>
              <a:gd name="T5" fmla="*/ 659 h 57785"/>
              <a:gd name="T6" fmla="*/ 324 w 57785"/>
              <a:gd name="T7" fmla="*/ 1561 h 57785"/>
              <a:gd name="T8" fmla="*/ 0 w 57785"/>
              <a:gd name="T9" fmla="*/ 2678 h 57785"/>
              <a:gd name="T10" fmla="*/ 125 w 57785"/>
              <a:gd name="T11" fmla="*/ 3792 h 57785"/>
              <a:gd name="T12" fmla="*/ 659 w 57785"/>
              <a:gd name="T13" fmla="*/ 4779 h 57785"/>
              <a:gd name="T14" fmla="*/ 1561 w 57785"/>
              <a:gd name="T15" fmla="*/ 5512 h 57785"/>
              <a:gd name="T16" fmla="*/ 2678 w 57785"/>
              <a:gd name="T17" fmla="*/ 5836 h 57785"/>
              <a:gd name="T18" fmla="*/ 3792 w 57785"/>
              <a:gd name="T19" fmla="*/ 5711 h 57785"/>
              <a:gd name="T20" fmla="*/ 4779 w 57785"/>
              <a:gd name="T21" fmla="*/ 5177 h 57785"/>
              <a:gd name="T22" fmla="*/ 5512 w 57785"/>
              <a:gd name="T23" fmla="*/ 4274 h 57785"/>
              <a:gd name="T24" fmla="*/ 5836 w 57785"/>
              <a:gd name="T25" fmla="*/ 3158 h 57785"/>
              <a:gd name="T26" fmla="*/ 5711 w 57785"/>
              <a:gd name="T27" fmla="*/ 2042 h 57785"/>
              <a:gd name="T28" fmla="*/ 5177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5" name="bk object 59"/>
          <p:cNvSpPr>
            <a:spLocks/>
          </p:cNvSpPr>
          <p:nvPr/>
        </p:nvSpPr>
        <p:spPr bwMode="auto">
          <a:xfrm>
            <a:off x="3219451" y="2738967"/>
            <a:ext cx="33867" cy="35984"/>
          </a:xfrm>
          <a:custGeom>
            <a:avLst/>
            <a:gdLst>
              <a:gd name="T0" fmla="*/ 2632 w 57785"/>
              <a:gd name="T1" fmla="*/ 0 h 57785"/>
              <a:gd name="T2" fmla="*/ 1702 w 57785"/>
              <a:gd name="T3" fmla="*/ 125 h 57785"/>
              <a:gd name="T4" fmla="*/ 880 w 57785"/>
              <a:gd name="T5" fmla="*/ 659 h 57785"/>
              <a:gd name="T6" fmla="*/ 270 w 57785"/>
              <a:gd name="T7" fmla="*/ 1561 h 57785"/>
              <a:gd name="T8" fmla="*/ 0 w 57785"/>
              <a:gd name="T9" fmla="*/ 2678 h 57785"/>
              <a:gd name="T10" fmla="*/ 104 w 57785"/>
              <a:gd name="T11" fmla="*/ 3793 h 57785"/>
              <a:gd name="T12" fmla="*/ 548 w 57785"/>
              <a:gd name="T13" fmla="*/ 4780 h 57785"/>
              <a:gd name="T14" fmla="*/ 1301 w 57785"/>
              <a:gd name="T15" fmla="*/ 5512 h 57785"/>
              <a:gd name="T16" fmla="*/ 2231 w 57785"/>
              <a:gd name="T17" fmla="*/ 5836 h 57785"/>
              <a:gd name="T18" fmla="*/ 3161 w 57785"/>
              <a:gd name="T19" fmla="*/ 5711 h 57785"/>
              <a:gd name="T20" fmla="*/ 3984 w 57785"/>
              <a:gd name="T21" fmla="*/ 5177 h 57785"/>
              <a:gd name="T22" fmla="*/ 4594 w 57785"/>
              <a:gd name="T23" fmla="*/ 4274 h 57785"/>
              <a:gd name="T24" fmla="*/ 4864 w 57785"/>
              <a:gd name="T25" fmla="*/ 3158 h 57785"/>
              <a:gd name="T26" fmla="*/ 4760 w 57785"/>
              <a:gd name="T27" fmla="*/ 2042 h 57785"/>
              <a:gd name="T28" fmla="*/ 4316 w 57785"/>
              <a:gd name="T29" fmla="*/ 1056 h 57785"/>
              <a:gd name="T30" fmla="*/ 3562 w 57785"/>
              <a:gd name="T31" fmla="*/ 324 h 57785"/>
              <a:gd name="T32" fmla="*/ 2632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6" name="bk object 60"/>
          <p:cNvSpPr>
            <a:spLocks/>
          </p:cNvSpPr>
          <p:nvPr/>
        </p:nvSpPr>
        <p:spPr bwMode="auto">
          <a:xfrm>
            <a:off x="3740151" y="2794000"/>
            <a:ext cx="33867" cy="35984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9 h 57785"/>
              <a:gd name="T6" fmla="*/ 270 w 57785"/>
              <a:gd name="T7" fmla="*/ 1561 h 57785"/>
              <a:gd name="T8" fmla="*/ 0 w 57785"/>
              <a:gd name="T9" fmla="*/ 2678 h 57785"/>
              <a:gd name="T10" fmla="*/ 104 w 57785"/>
              <a:gd name="T11" fmla="*/ 3792 h 57785"/>
              <a:gd name="T12" fmla="*/ 548 w 57785"/>
              <a:gd name="T13" fmla="*/ 4779 h 57785"/>
              <a:gd name="T14" fmla="*/ 1301 w 57785"/>
              <a:gd name="T15" fmla="*/ 5512 h 57785"/>
              <a:gd name="T16" fmla="*/ 2231 w 57785"/>
              <a:gd name="T17" fmla="*/ 5836 h 57785"/>
              <a:gd name="T18" fmla="*/ 3161 w 57785"/>
              <a:gd name="T19" fmla="*/ 5711 h 57785"/>
              <a:gd name="T20" fmla="*/ 3984 w 57785"/>
              <a:gd name="T21" fmla="*/ 5177 h 57785"/>
              <a:gd name="T22" fmla="*/ 4594 w 57785"/>
              <a:gd name="T23" fmla="*/ 4274 h 57785"/>
              <a:gd name="T24" fmla="*/ 4864 w 57785"/>
              <a:gd name="T25" fmla="*/ 3158 h 57785"/>
              <a:gd name="T26" fmla="*/ 4760 w 57785"/>
              <a:gd name="T27" fmla="*/ 2042 h 57785"/>
              <a:gd name="T28" fmla="*/ 4316 w 57785"/>
              <a:gd name="T29" fmla="*/ 1056 h 57785"/>
              <a:gd name="T30" fmla="*/ 3562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7" name="bk object 61"/>
          <p:cNvSpPr>
            <a:spLocks/>
          </p:cNvSpPr>
          <p:nvPr/>
        </p:nvSpPr>
        <p:spPr bwMode="auto">
          <a:xfrm>
            <a:off x="4275667" y="2849033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3 h 57785"/>
              <a:gd name="T12" fmla="*/ 549 w 57784"/>
              <a:gd name="T13" fmla="*/ 4780 h 57785"/>
              <a:gd name="T14" fmla="*/ 1301 w 57784"/>
              <a:gd name="T15" fmla="*/ 5512 h 57785"/>
              <a:gd name="T16" fmla="*/ 2232 w 57784"/>
              <a:gd name="T17" fmla="*/ 5836 h 57785"/>
              <a:gd name="T18" fmla="*/ 3161 w 57784"/>
              <a:gd name="T19" fmla="*/ 5711 h 57785"/>
              <a:gd name="T20" fmla="*/ 3984 w 57784"/>
              <a:gd name="T21" fmla="*/ 5177 h 57785"/>
              <a:gd name="T22" fmla="*/ 4594 w 57784"/>
              <a:gd name="T23" fmla="*/ 4274 h 57785"/>
              <a:gd name="T24" fmla="*/ 4864 w 57784"/>
              <a:gd name="T25" fmla="*/ 3158 h 57785"/>
              <a:gd name="T26" fmla="*/ 4761 w 57784"/>
              <a:gd name="T27" fmla="*/ 2043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8" name="bk object 62"/>
          <p:cNvSpPr>
            <a:spLocks/>
          </p:cNvSpPr>
          <p:nvPr/>
        </p:nvSpPr>
        <p:spPr bwMode="auto">
          <a:xfrm>
            <a:off x="4823884" y="2901951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9 w 57784"/>
              <a:gd name="T13" fmla="*/ 3985 h 57785"/>
              <a:gd name="T14" fmla="*/ 1302 w 57784"/>
              <a:gd name="T15" fmla="*/ 4595 h 57785"/>
              <a:gd name="T16" fmla="*/ 2233 w 57784"/>
              <a:gd name="T17" fmla="*/ 4865 h 57785"/>
              <a:gd name="T18" fmla="*/ 3162 w 57784"/>
              <a:gd name="T19" fmla="*/ 4761 h 57785"/>
              <a:gd name="T20" fmla="*/ 3985 w 57784"/>
              <a:gd name="T21" fmla="*/ 4316 h 57785"/>
              <a:gd name="T22" fmla="*/ 4595 w 57784"/>
              <a:gd name="T23" fmla="*/ 3563 h 57785"/>
              <a:gd name="T24" fmla="*/ 4865 w 57784"/>
              <a:gd name="T25" fmla="*/ 2633 h 57785"/>
              <a:gd name="T26" fmla="*/ 4761 w 57784"/>
              <a:gd name="T27" fmla="*/ 1703 h 57785"/>
              <a:gd name="T28" fmla="*/ 4316 w 57784"/>
              <a:gd name="T29" fmla="*/ 880 h 57785"/>
              <a:gd name="T30" fmla="*/ 3564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9" name="bk object 63"/>
          <p:cNvSpPr>
            <a:spLocks/>
          </p:cNvSpPr>
          <p:nvPr/>
        </p:nvSpPr>
        <p:spPr bwMode="auto">
          <a:xfrm>
            <a:off x="5378451" y="2942167"/>
            <a:ext cx="35983" cy="35984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5 w 57784"/>
              <a:gd name="T5" fmla="*/ 659 h 57785"/>
              <a:gd name="T6" fmla="*/ 324 w 57784"/>
              <a:gd name="T7" fmla="*/ 1561 h 57785"/>
              <a:gd name="T8" fmla="*/ 0 w 57784"/>
              <a:gd name="T9" fmla="*/ 2678 h 57785"/>
              <a:gd name="T10" fmla="*/ 125 w 57784"/>
              <a:gd name="T11" fmla="*/ 3793 h 57785"/>
              <a:gd name="T12" fmla="*/ 659 w 57784"/>
              <a:gd name="T13" fmla="*/ 4780 h 57785"/>
              <a:gd name="T14" fmla="*/ 1561 w 57784"/>
              <a:gd name="T15" fmla="*/ 5512 h 57785"/>
              <a:gd name="T16" fmla="*/ 2677 w 57784"/>
              <a:gd name="T17" fmla="*/ 5836 h 57785"/>
              <a:gd name="T18" fmla="*/ 3793 w 57784"/>
              <a:gd name="T19" fmla="*/ 5711 h 57785"/>
              <a:gd name="T20" fmla="*/ 4780 w 57784"/>
              <a:gd name="T21" fmla="*/ 5177 h 57785"/>
              <a:gd name="T22" fmla="*/ 5511 w 57784"/>
              <a:gd name="T23" fmla="*/ 4274 h 57785"/>
              <a:gd name="T24" fmla="*/ 5835 w 57784"/>
              <a:gd name="T25" fmla="*/ 3158 h 57785"/>
              <a:gd name="T26" fmla="*/ 5710 w 57784"/>
              <a:gd name="T27" fmla="*/ 2043 h 57785"/>
              <a:gd name="T28" fmla="*/ 5177 w 57784"/>
              <a:gd name="T29" fmla="*/ 1056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0" name="bk object 64"/>
          <p:cNvSpPr>
            <a:spLocks/>
          </p:cNvSpPr>
          <p:nvPr/>
        </p:nvSpPr>
        <p:spPr bwMode="auto">
          <a:xfrm>
            <a:off x="5935133" y="2965451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4 w 57784"/>
              <a:gd name="T11" fmla="*/ 3162 h 57785"/>
              <a:gd name="T12" fmla="*/ 658 w 57784"/>
              <a:gd name="T13" fmla="*/ 3985 h 57785"/>
              <a:gd name="T14" fmla="*/ 1560 w 57784"/>
              <a:gd name="T15" fmla="*/ 4595 h 57785"/>
              <a:gd name="T16" fmla="*/ 2678 w 57784"/>
              <a:gd name="T17" fmla="*/ 4865 h 57785"/>
              <a:gd name="T18" fmla="*/ 3792 w 57784"/>
              <a:gd name="T19" fmla="*/ 4761 h 57785"/>
              <a:gd name="T20" fmla="*/ 4779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0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1" name="bk object 65"/>
          <p:cNvSpPr>
            <a:spLocks/>
          </p:cNvSpPr>
          <p:nvPr/>
        </p:nvSpPr>
        <p:spPr bwMode="auto">
          <a:xfrm>
            <a:off x="6485467" y="2952751"/>
            <a:ext cx="35984" cy="35983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6 w 57784"/>
              <a:gd name="T5" fmla="*/ 658 h 57785"/>
              <a:gd name="T6" fmla="*/ 324 w 57784"/>
              <a:gd name="T7" fmla="*/ 1561 h 57785"/>
              <a:gd name="T8" fmla="*/ 0 w 57784"/>
              <a:gd name="T9" fmla="*/ 2677 h 57785"/>
              <a:gd name="T10" fmla="*/ 125 w 57784"/>
              <a:gd name="T11" fmla="*/ 3792 h 57785"/>
              <a:gd name="T12" fmla="*/ 658 w 57784"/>
              <a:gd name="T13" fmla="*/ 4779 h 57785"/>
              <a:gd name="T14" fmla="*/ 1560 w 57784"/>
              <a:gd name="T15" fmla="*/ 5511 h 57785"/>
              <a:gd name="T16" fmla="*/ 2677 w 57784"/>
              <a:gd name="T17" fmla="*/ 5835 h 57785"/>
              <a:gd name="T18" fmla="*/ 3792 w 57784"/>
              <a:gd name="T19" fmla="*/ 5710 h 57785"/>
              <a:gd name="T20" fmla="*/ 4779 w 57784"/>
              <a:gd name="T21" fmla="*/ 5176 h 57785"/>
              <a:gd name="T22" fmla="*/ 5511 w 57784"/>
              <a:gd name="T23" fmla="*/ 4274 h 57785"/>
              <a:gd name="T24" fmla="*/ 5835 w 57784"/>
              <a:gd name="T25" fmla="*/ 3158 h 57785"/>
              <a:gd name="T26" fmla="*/ 5710 w 57784"/>
              <a:gd name="T27" fmla="*/ 2042 h 57785"/>
              <a:gd name="T28" fmla="*/ 5177 w 57784"/>
              <a:gd name="T29" fmla="*/ 1055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0" y="20050"/>
                </a:lnTo>
                <a:lnTo>
                  <a:pt x="50812" y="10362"/>
                </a:lnTo>
                <a:lnTo>
                  <a:pt x="41944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2" name="bk object 66"/>
          <p:cNvSpPr>
            <a:spLocks/>
          </p:cNvSpPr>
          <p:nvPr/>
        </p:nvSpPr>
        <p:spPr bwMode="auto">
          <a:xfrm>
            <a:off x="7018867" y="2897718"/>
            <a:ext cx="35984" cy="35983"/>
          </a:xfrm>
          <a:custGeom>
            <a:avLst/>
            <a:gdLst>
              <a:gd name="T0" fmla="*/ 3158 w 57784"/>
              <a:gd name="T1" fmla="*/ 0 h 57785"/>
              <a:gd name="T2" fmla="*/ 2043 w 57784"/>
              <a:gd name="T3" fmla="*/ 125 h 57785"/>
              <a:gd name="T4" fmla="*/ 1056 w 57784"/>
              <a:gd name="T5" fmla="*/ 658 h 57785"/>
              <a:gd name="T6" fmla="*/ 325 w 57784"/>
              <a:gd name="T7" fmla="*/ 1561 h 57785"/>
              <a:gd name="T8" fmla="*/ 0 w 57784"/>
              <a:gd name="T9" fmla="*/ 2677 h 57785"/>
              <a:gd name="T10" fmla="*/ 124 w 57784"/>
              <a:gd name="T11" fmla="*/ 3792 h 57785"/>
              <a:gd name="T12" fmla="*/ 658 w 57784"/>
              <a:gd name="T13" fmla="*/ 4779 h 57785"/>
              <a:gd name="T14" fmla="*/ 1561 w 57784"/>
              <a:gd name="T15" fmla="*/ 5511 h 57785"/>
              <a:gd name="T16" fmla="*/ 2678 w 57784"/>
              <a:gd name="T17" fmla="*/ 5835 h 57785"/>
              <a:gd name="T18" fmla="*/ 3792 w 57784"/>
              <a:gd name="T19" fmla="*/ 5710 h 57785"/>
              <a:gd name="T20" fmla="*/ 4780 w 57784"/>
              <a:gd name="T21" fmla="*/ 5176 h 57785"/>
              <a:gd name="T22" fmla="*/ 5511 w 57784"/>
              <a:gd name="T23" fmla="*/ 4274 h 57785"/>
              <a:gd name="T24" fmla="*/ 5835 w 57784"/>
              <a:gd name="T25" fmla="*/ 3158 h 57785"/>
              <a:gd name="T26" fmla="*/ 5711 w 57784"/>
              <a:gd name="T27" fmla="*/ 2043 h 57785"/>
              <a:gd name="T28" fmla="*/ 5177 w 57784"/>
              <a:gd name="T29" fmla="*/ 1055 h 57785"/>
              <a:gd name="T30" fmla="*/ 4275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8" y="0"/>
                </a:moveTo>
                <a:lnTo>
                  <a:pt x="20052" y="1223"/>
                </a:lnTo>
                <a:lnTo>
                  <a:pt x="10367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7" y="31001"/>
                </a:lnTo>
                <a:lnTo>
                  <a:pt x="56054" y="20054"/>
                </a:lnTo>
                <a:lnTo>
                  <a:pt x="50818" y="10364"/>
                </a:lnTo>
                <a:lnTo>
                  <a:pt x="41960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3" name="bk object 67"/>
          <p:cNvSpPr>
            <a:spLocks/>
          </p:cNvSpPr>
          <p:nvPr/>
        </p:nvSpPr>
        <p:spPr bwMode="auto">
          <a:xfrm>
            <a:off x="7528984" y="2794000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2 h 57785"/>
              <a:gd name="T12" fmla="*/ 549 w 57784"/>
              <a:gd name="T13" fmla="*/ 4780 h 57785"/>
              <a:gd name="T14" fmla="*/ 1302 w 57784"/>
              <a:gd name="T15" fmla="*/ 5511 h 57785"/>
              <a:gd name="T16" fmla="*/ 2233 w 57784"/>
              <a:gd name="T17" fmla="*/ 5835 h 57785"/>
              <a:gd name="T18" fmla="*/ 3162 w 57784"/>
              <a:gd name="T19" fmla="*/ 5711 h 57785"/>
              <a:gd name="T20" fmla="*/ 3985 w 57784"/>
              <a:gd name="T21" fmla="*/ 5177 h 57785"/>
              <a:gd name="T22" fmla="*/ 4595 w 57784"/>
              <a:gd name="T23" fmla="*/ 4274 h 57785"/>
              <a:gd name="T24" fmla="*/ 4865 w 57784"/>
              <a:gd name="T25" fmla="*/ 3158 h 57785"/>
              <a:gd name="T26" fmla="*/ 4761 w 57784"/>
              <a:gd name="T27" fmla="*/ 2043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4" name="bk object 68"/>
          <p:cNvSpPr>
            <a:spLocks/>
          </p:cNvSpPr>
          <p:nvPr/>
        </p:nvSpPr>
        <p:spPr bwMode="auto">
          <a:xfrm>
            <a:off x="8005233" y="2635251"/>
            <a:ext cx="35984" cy="35983"/>
          </a:xfrm>
          <a:custGeom>
            <a:avLst/>
            <a:gdLst>
              <a:gd name="T0" fmla="*/ 3157 w 57784"/>
              <a:gd name="T1" fmla="*/ 0 h 57785"/>
              <a:gd name="T2" fmla="*/ 2042 w 57784"/>
              <a:gd name="T3" fmla="*/ 125 h 57785"/>
              <a:gd name="T4" fmla="*/ 1056 w 57784"/>
              <a:gd name="T5" fmla="*/ 659 h 57785"/>
              <a:gd name="T6" fmla="*/ 324 w 57784"/>
              <a:gd name="T7" fmla="*/ 1561 h 57785"/>
              <a:gd name="T8" fmla="*/ 0 w 57784"/>
              <a:gd name="T9" fmla="*/ 2677 h 57785"/>
              <a:gd name="T10" fmla="*/ 124 w 57784"/>
              <a:gd name="T11" fmla="*/ 3792 h 57785"/>
              <a:gd name="T12" fmla="*/ 658 w 57784"/>
              <a:gd name="T13" fmla="*/ 4779 h 57785"/>
              <a:gd name="T14" fmla="*/ 1560 w 57784"/>
              <a:gd name="T15" fmla="*/ 5511 h 57785"/>
              <a:gd name="T16" fmla="*/ 2677 w 57784"/>
              <a:gd name="T17" fmla="*/ 5835 h 57785"/>
              <a:gd name="T18" fmla="*/ 3792 w 57784"/>
              <a:gd name="T19" fmla="*/ 5710 h 57785"/>
              <a:gd name="T20" fmla="*/ 4779 w 57784"/>
              <a:gd name="T21" fmla="*/ 5176 h 57785"/>
              <a:gd name="T22" fmla="*/ 5511 w 57784"/>
              <a:gd name="T23" fmla="*/ 4273 h 57785"/>
              <a:gd name="T24" fmla="*/ 5835 w 57784"/>
              <a:gd name="T25" fmla="*/ 3158 h 57785"/>
              <a:gd name="T26" fmla="*/ 5710 w 57784"/>
              <a:gd name="T27" fmla="*/ 2043 h 57785"/>
              <a:gd name="T28" fmla="*/ 5176 w 57784"/>
              <a:gd name="T29" fmla="*/ 1055 h 57785"/>
              <a:gd name="T30" fmla="*/ 4274 w 57784"/>
              <a:gd name="T31" fmla="*/ 324 h 57785"/>
              <a:gd name="T32" fmla="*/ 3157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5" y="46912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5" name="bk object 69"/>
          <p:cNvSpPr>
            <a:spLocks/>
          </p:cNvSpPr>
          <p:nvPr/>
        </p:nvSpPr>
        <p:spPr bwMode="auto">
          <a:xfrm>
            <a:off x="8445500" y="2423585"/>
            <a:ext cx="33867" cy="35983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8 h 57785"/>
              <a:gd name="T6" fmla="*/ 270 w 57784"/>
              <a:gd name="T7" fmla="*/ 1560 h 57785"/>
              <a:gd name="T8" fmla="*/ 0 w 57784"/>
              <a:gd name="T9" fmla="*/ 2676 h 57785"/>
              <a:gd name="T10" fmla="*/ 104 w 57784"/>
              <a:gd name="T11" fmla="*/ 3791 h 57785"/>
              <a:gd name="T12" fmla="*/ 549 w 57784"/>
              <a:gd name="T13" fmla="*/ 4778 h 57785"/>
              <a:gd name="T14" fmla="*/ 1302 w 57784"/>
              <a:gd name="T15" fmla="*/ 5510 h 57785"/>
              <a:gd name="T16" fmla="*/ 2233 w 57784"/>
              <a:gd name="T17" fmla="*/ 5834 h 57785"/>
              <a:gd name="T18" fmla="*/ 3162 w 57784"/>
              <a:gd name="T19" fmla="*/ 5709 h 57785"/>
              <a:gd name="T20" fmla="*/ 3985 w 57784"/>
              <a:gd name="T21" fmla="*/ 5176 h 57785"/>
              <a:gd name="T22" fmla="*/ 4595 w 57784"/>
              <a:gd name="T23" fmla="*/ 4273 h 57785"/>
              <a:gd name="T24" fmla="*/ 4865 w 57784"/>
              <a:gd name="T25" fmla="*/ 3157 h 57785"/>
              <a:gd name="T26" fmla="*/ 4761 w 57784"/>
              <a:gd name="T27" fmla="*/ 2042 h 57785"/>
              <a:gd name="T28" fmla="*/ 4316 w 57784"/>
              <a:gd name="T29" fmla="*/ 1055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0"/>
                </a:lnTo>
                <a:lnTo>
                  <a:pt x="37230" y="56047"/>
                </a:lnTo>
                <a:lnTo>
                  <a:pt x="46918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6" name="bk object 70"/>
          <p:cNvSpPr>
            <a:spLocks/>
          </p:cNvSpPr>
          <p:nvPr/>
        </p:nvSpPr>
        <p:spPr bwMode="auto">
          <a:xfrm>
            <a:off x="110067" y="2383367"/>
            <a:ext cx="35984" cy="33867"/>
          </a:xfrm>
          <a:custGeom>
            <a:avLst/>
            <a:gdLst>
              <a:gd name="T0" fmla="*/ 3157 w 57785"/>
              <a:gd name="T1" fmla="*/ 0 h 57785"/>
              <a:gd name="T2" fmla="*/ 2043 w 57785"/>
              <a:gd name="T3" fmla="*/ 104 h 57785"/>
              <a:gd name="T4" fmla="*/ 1056 w 57785"/>
              <a:gd name="T5" fmla="*/ 549 h 57785"/>
              <a:gd name="T6" fmla="*/ 325 w 57785"/>
              <a:gd name="T7" fmla="*/ 1302 h 57785"/>
              <a:gd name="T8" fmla="*/ 0 w 57785"/>
              <a:gd name="T9" fmla="*/ 2232 h 57785"/>
              <a:gd name="T10" fmla="*/ 124 w 57785"/>
              <a:gd name="T11" fmla="*/ 3162 h 57785"/>
              <a:gd name="T12" fmla="*/ 658 w 57785"/>
              <a:gd name="T13" fmla="*/ 3985 h 57785"/>
              <a:gd name="T14" fmla="*/ 1561 w 57785"/>
              <a:gd name="T15" fmla="*/ 4595 h 57785"/>
              <a:gd name="T16" fmla="*/ 2677 w 57785"/>
              <a:gd name="T17" fmla="*/ 4865 h 57785"/>
              <a:gd name="T18" fmla="*/ 3792 w 57785"/>
              <a:gd name="T19" fmla="*/ 4761 h 57785"/>
              <a:gd name="T20" fmla="*/ 4779 w 57785"/>
              <a:gd name="T21" fmla="*/ 4316 h 57785"/>
              <a:gd name="T22" fmla="*/ 5511 w 57785"/>
              <a:gd name="T23" fmla="*/ 3563 h 57785"/>
              <a:gd name="T24" fmla="*/ 5835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3 w 57785"/>
              <a:gd name="T31" fmla="*/ 270 h 57785"/>
              <a:gd name="T32" fmla="*/ 3157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8"/>
                </a:lnTo>
                <a:lnTo>
                  <a:pt x="56052" y="20054"/>
                </a:lnTo>
                <a:lnTo>
                  <a:pt x="50814" y="10366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7" name="bk object 71"/>
          <p:cNvSpPr>
            <a:spLocks/>
          </p:cNvSpPr>
          <p:nvPr/>
        </p:nvSpPr>
        <p:spPr bwMode="auto">
          <a:xfrm>
            <a:off x="497418" y="2489200"/>
            <a:ext cx="35983" cy="35984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5 w 57784"/>
              <a:gd name="T5" fmla="*/ 659 h 57785"/>
              <a:gd name="T6" fmla="*/ 324 w 57784"/>
              <a:gd name="T7" fmla="*/ 1561 h 57785"/>
              <a:gd name="T8" fmla="*/ 0 w 57784"/>
              <a:gd name="T9" fmla="*/ 2678 h 57785"/>
              <a:gd name="T10" fmla="*/ 125 w 57784"/>
              <a:gd name="T11" fmla="*/ 3792 h 57785"/>
              <a:gd name="T12" fmla="*/ 659 w 57784"/>
              <a:gd name="T13" fmla="*/ 4779 h 57785"/>
              <a:gd name="T14" fmla="*/ 1561 w 57784"/>
              <a:gd name="T15" fmla="*/ 5512 h 57785"/>
              <a:gd name="T16" fmla="*/ 2677 w 57784"/>
              <a:gd name="T17" fmla="*/ 5836 h 57785"/>
              <a:gd name="T18" fmla="*/ 3792 w 57784"/>
              <a:gd name="T19" fmla="*/ 5711 h 57785"/>
              <a:gd name="T20" fmla="*/ 4779 w 57784"/>
              <a:gd name="T21" fmla="*/ 5177 h 57785"/>
              <a:gd name="T22" fmla="*/ 5511 w 57784"/>
              <a:gd name="T23" fmla="*/ 4274 h 57785"/>
              <a:gd name="T24" fmla="*/ 5835 w 57784"/>
              <a:gd name="T25" fmla="*/ 3158 h 57785"/>
              <a:gd name="T26" fmla="*/ 5710 w 57784"/>
              <a:gd name="T27" fmla="*/ 2042 h 57785"/>
              <a:gd name="T28" fmla="*/ 5177 w 57784"/>
              <a:gd name="T29" fmla="*/ 1056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8" name="bk object 72"/>
          <p:cNvSpPr>
            <a:spLocks/>
          </p:cNvSpPr>
          <p:nvPr/>
        </p:nvSpPr>
        <p:spPr bwMode="auto">
          <a:xfrm>
            <a:off x="903818" y="2595033"/>
            <a:ext cx="35983" cy="33867"/>
          </a:xfrm>
          <a:custGeom>
            <a:avLst/>
            <a:gdLst>
              <a:gd name="T0" fmla="*/ 3158 w 57784"/>
              <a:gd name="T1" fmla="*/ 0 h 57785"/>
              <a:gd name="T2" fmla="*/ 2043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4 h 57785"/>
              <a:gd name="T14" fmla="*/ 1561 w 57784"/>
              <a:gd name="T15" fmla="*/ 4595 h 57785"/>
              <a:gd name="T16" fmla="*/ 2677 w 57784"/>
              <a:gd name="T17" fmla="*/ 4865 h 57785"/>
              <a:gd name="T18" fmla="*/ 3793 w 57784"/>
              <a:gd name="T19" fmla="*/ 4761 h 57785"/>
              <a:gd name="T20" fmla="*/ 4780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0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59" name="bk object 73"/>
          <p:cNvSpPr>
            <a:spLocks/>
          </p:cNvSpPr>
          <p:nvPr/>
        </p:nvSpPr>
        <p:spPr bwMode="auto">
          <a:xfrm>
            <a:off x="1329267" y="2694518"/>
            <a:ext cx="33867" cy="35983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8 h 57785"/>
              <a:gd name="T6" fmla="*/ 270 w 57785"/>
              <a:gd name="T7" fmla="*/ 1561 h 57785"/>
              <a:gd name="T8" fmla="*/ 0 w 57785"/>
              <a:gd name="T9" fmla="*/ 2677 h 57785"/>
              <a:gd name="T10" fmla="*/ 104 w 57785"/>
              <a:gd name="T11" fmla="*/ 3792 h 57785"/>
              <a:gd name="T12" fmla="*/ 549 w 57785"/>
              <a:gd name="T13" fmla="*/ 4779 h 57785"/>
              <a:gd name="T14" fmla="*/ 1302 w 57785"/>
              <a:gd name="T15" fmla="*/ 5510 h 57785"/>
              <a:gd name="T16" fmla="*/ 2232 w 57785"/>
              <a:gd name="T17" fmla="*/ 5834 h 57785"/>
              <a:gd name="T18" fmla="*/ 3162 w 57785"/>
              <a:gd name="T19" fmla="*/ 5709 h 57785"/>
              <a:gd name="T20" fmla="*/ 3985 w 57785"/>
              <a:gd name="T21" fmla="*/ 5176 h 57785"/>
              <a:gd name="T22" fmla="*/ 4595 w 57785"/>
              <a:gd name="T23" fmla="*/ 4273 h 57785"/>
              <a:gd name="T24" fmla="*/ 4865 w 57785"/>
              <a:gd name="T25" fmla="*/ 3158 h 57785"/>
              <a:gd name="T26" fmla="*/ 4761 w 57785"/>
              <a:gd name="T27" fmla="*/ 2043 h 57785"/>
              <a:gd name="T28" fmla="*/ 4316 w 57785"/>
              <a:gd name="T29" fmla="*/ 1056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0" name="bk object 74"/>
          <p:cNvSpPr>
            <a:spLocks/>
          </p:cNvSpPr>
          <p:nvPr/>
        </p:nvSpPr>
        <p:spPr bwMode="auto">
          <a:xfrm>
            <a:off x="1773767" y="2791885"/>
            <a:ext cx="33867" cy="35983"/>
          </a:xfrm>
          <a:custGeom>
            <a:avLst/>
            <a:gdLst>
              <a:gd name="T0" fmla="*/ 2632 w 57785"/>
              <a:gd name="T1" fmla="*/ 0 h 57785"/>
              <a:gd name="T2" fmla="*/ 1702 w 57785"/>
              <a:gd name="T3" fmla="*/ 125 h 57785"/>
              <a:gd name="T4" fmla="*/ 880 w 57785"/>
              <a:gd name="T5" fmla="*/ 658 h 57785"/>
              <a:gd name="T6" fmla="*/ 270 w 57785"/>
              <a:gd name="T7" fmla="*/ 1561 h 57785"/>
              <a:gd name="T8" fmla="*/ 0 w 57785"/>
              <a:gd name="T9" fmla="*/ 2677 h 57785"/>
              <a:gd name="T10" fmla="*/ 104 w 57785"/>
              <a:gd name="T11" fmla="*/ 3792 h 57785"/>
              <a:gd name="T12" fmla="*/ 548 w 57785"/>
              <a:gd name="T13" fmla="*/ 4779 h 57785"/>
              <a:gd name="T14" fmla="*/ 1301 w 57785"/>
              <a:gd name="T15" fmla="*/ 5511 h 57785"/>
              <a:gd name="T16" fmla="*/ 2231 w 57785"/>
              <a:gd name="T17" fmla="*/ 5835 h 57785"/>
              <a:gd name="T18" fmla="*/ 3161 w 57785"/>
              <a:gd name="T19" fmla="*/ 5710 h 57785"/>
              <a:gd name="T20" fmla="*/ 3984 w 57785"/>
              <a:gd name="T21" fmla="*/ 5176 h 57785"/>
              <a:gd name="T22" fmla="*/ 4594 w 57785"/>
              <a:gd name="T23" fmla="*/ 4274 h 57785"/>
              <a:gd name="T24" fmla="*/ 4864 w 57785"/>
              <a:gd name="T25" fmla="*/ 3158 h 57785"/>
              <a:gd name="T26" fmla="*/ 4760 w 57785"/>
              <a:gd name="T27" fmla="*/ 2043 h 57785"/>
              <a:gd name="T28" fmla="*/ 4315 w 57785"/>
              <a:gd name="T29" fmla="*/ 1055 h 57785"/>
              <a:gd name="T30" fmla="*/ 3562 w 57785"/>
              <a:gd name="T31" fmla="*/ 324 h 57785"/>
              <a:gd name="T32" fmla="*/ 2632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8" y="20054"/>
                </a:lnTo>
                <a:lnTo>
                  <a:pt x="50809" y="10364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1" name="bk object 75"/>
          <p:cNvSpPr>
            <a:spLocks/>
          </p:cNvSpPr>
          <p:nvPr/>
        </p:nvSpPr>
        <p:spPr bwMode="auto">
          <a:xfrm>
            <a:off x="2237318" y="2887133"/>
            <a:ext cx="35983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5 w 57785"/>
              <a:gd name="T5" fmla="*/ 659 h 57785"/>
              <a:gd name="T6" fmla="*/ 324 w 57785"/>
              <a:gd name="T7" fmla="*/ 1561 h 57785"/>
              <a:gd name="T8" fmla="*/ 0 w 57785"/>
              <a:gd name="T9" fmla="*/ 2678 h 57785"/>
              <a:gd name="T10" fmla="*/ 125 w 57785"/>
              <a:gd name="T11" fmla="*/ 3792 h 57785"/>
              <a:gd name="T12" fmla="*/ 658 w 57785"/>
              <a:gd name="T13" fmla="*/ 4779 h 57785"/>
              <a:gd name="T14" fmla="*/ 1561 w 57785"/>
              <a:gd name="T15" fmla="*/ 5512 h 57785"/>
              <a:gd name="T16" fmla="*/ 2677 w 57785"/>
              <a:gd name="T17" fmla="*/ 5836 h 57785"/>
              <a:gd name="T18" fmla="*/ 3792 w 57785"/>
              <a:gd name="T19" fmla="*/ 5711 h 57785"/>
              <a:gd name="T20" fmla="*/ 4779 w 57785"/>
              <a:gd name="T21" fmla="*/ 5177 h 57785"/>
              <a:gd name="T22" fmla="*/ 5511 w 57785"/>
              <a:gd name="T23" fmla="*/ 4274 h 57785"/>
              <a:gd name="T24" fmla="*/ 5835 w 57785"/>
              <a:gd name="T25" fmla="*/ 3158 h 57785"/>
              <a:gd name="T26" fmla="*/ 5710 w 57785"/>
              <a:gd name="T27" fmla="*/ 2042 h 57785"/>
              <a:gd name="T28" fmla="*/ 5176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2" name="bk object 76"/>
          <p:cNvSpPr>
            <a:spLocks/>
          </p:cNvSpPr>
          <p:nvPr/>
        </p:nvSpPr>
        <p:spPr bwMode="auto">
          <a:xfrm>
            <a:off x="2726267" y="2984500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2 h 57785"/>
              <a:gd name="T8" fmla="*/ 0 w 57785"/>
              <a:gd name="T9" fmla="*/ 2232 h 57785"/>
              <a:gd name="T10" fmla="*/ 104 w 57785"/>
              <a:gd name="T11" fmla="*/ 3162 h 57785"/>
              <a:gd name="T12" fmla="*/ 549 w 57785"/>
              <a:gd name="T13" fmla="*/ 3985 h 57785"/>
              <a:gd name="T14" fmla="*/ 1302 w 57785"/>
              <a:gd name="T15" fmla="*/ 4595 h 57785"/>
              <a:gd name="T16" fmla="*/ 2232 w 57785"/>
              <a:gd name="T17" fmla="*/ 4865 h 57785"/>
              <a:gd name="T18" fmla="*/ 3162 w 57785"/>
              <a:gd name="T19" fmla="*/ 4761 h 57785"/>
              <a:gd name="T20" fmla="*/ 3984 w 57785"/>
              <a:gd name="T21" fmla="*/ 4316 h 57785"/>
              <a:gd name="T22" fmla="*/ 4594 w 57785"/>
              <a:gd name="T23" fmla="*/ 3563 h 57785"/>
              <a:gd name="T24" fmla="*/ 4864 w 57785"/>
              <a:gd name="T25" fmla="*/ 2633 h 57785"/>
              <a:gd name="T26" fmla="*/ 4761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3" name="bk object 77"/>
          <p:cNvSpPr>
            <a:spLocks/>
          </p:cNvSpPr>
          <p:nvPr/>
        </p:nvSpPr>
        <p:spPr bwMode="auto">
          <a:xfrm>
            <a:off x="3234267" y="3079751"/>
            <a:ext cx="35984" cy="35983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6 w 57785"/>
              <a:gd name="T5" fmla="*/ 658 h 57785"/>
              <a:gd name="T6" fmla="*/ 324 w 57785"/>
              <a:gd name="T7" fmla="*/ 1561 h 57785"/>
              <a:gd name="T8" fmla="*/ 0 w 57785"/>
              <a:gd name="T9" fmla="*/ 2677 h 57785"/>
              <a:gd name="T10" fmla="*/ 125 w 57785"/>
              <a:gd name="T11" fmla="*/ 3792 h 57785"/>
              <a:gd name="T12" fmla="*/ 659 w 57785"/>
              <a:gd name="T13" fmla="*/ 4779 h 57785"/>
              <a:gd name="T14" fmla="*/ 1561 w 57785"/>
              <a:gd name="T15" fmla="*/ 5511 h 57785"/>
              <a:gd name="T16" fmla="*/ 2678 w 57785"/>
              <a:gd name="T17" fmla="*/ 5835 h 57785"/>
              <a:gd name="T18" fmla="*/ 3793 w 57785"/>
              <a:gd name="T19" fmla="*/ 5710 h 57785"/>
              <a:gd name="T20" fmla="*/ 4780 w 57785"/>
              <a:gd name="T21" fmla="*/ 5176 h 57785"/>
              <a:gd name="T22" fmla="*/ 5512 w 57785"/>
              <a:gd name="T23" fmla="*/ 4274 h 57785"/>
              <a:gd name="T24" fmla="*/ 5836 w 57785"/>
              <a:gd name="T25" fmla="*/ 3158 h 57785"/>
              <a:gd name="T26" fmla="*/ 5711 w 57785"/>
              <a:gd name="T27" fmla="*/ 2042 h 57785"/>
              <a:gd name="T28" fmla="*/ 5177 w 57785"/>
              <a:gd name="T29" fmla="*/ 1055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4" name="bk object 78"/>
          <p:cNvSpPr>
            <a:spLocks/>
          </p:cNvSpPr>
          <p:nvPr/>
        </p:nvSpPr>
        <p:spPr bwMode="auto">
          <a:xfrm>
            <a:off x="3763433" y="3177117"/>
            <a:ext cx="35984" cy="33867"/>
          </a:xfrm>
          <a:custGeom>
            <a:avLst/>
            <a:gdLst>
              <a:gd name="T0" fmla="*/ 3157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4 w 57785"/>
              <a:gd name="T11" fmla="*/ 3162 h 57785"/>
              <a:gd name="T12" fmla="*/ 658 w 57785"/>
              <a:gd name="T13" fmla="*/ 3985 h 57785"/>
              <a:gd name="T14" fmla="*/ 1560 w 57785"/>
              <a:gd name="T15" fmla="*/ 4595 h 57785"/>
              <a:gd name="T16" fmla="*/ 2677 w 57785"/>
              <a:gd name="T17" fmla="*/ 4865 h 57785"/>
              <a:gd name="T18" fmla="*/ 3792 w 57785"/>
              <a:gd name="T19" fmla="*/ 4761 h 57785"/>
              <a:gd name="T20" fmla="*/ 4779 w 57785"/>
              <a:gd name="T21" fmla="*/ 4316 h 57785"/>
              <a:gd name="T22" fmla="*/ 5511 w 57785"/>
              <a:gd name="T23" fmla="*/ 3563 h 57785"/>
              <a:gd name="T24" fmla="*/ 5835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7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4" y="30998"/>
                </a:lnTo>
                <a:lnTo>
                  <a:pt x="56053" y="20054"/>
                </a:lnTo>
                <a:lnTo>
                  <a:pt x="50818" y="10366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5" name="bk object 79"/>
          <p:cNvSpPr>
            <a:spLocks/>
          </p:cNvSpPr>
          <p:nvPr/>
        </p:nvSpPr>
        <p:spPr bwMode="auto">
          <a:xfrm>
            <a:off x="4311651" y="3272367"/>
            <a:ext cx="33867" cy="33867"/>
          </a:xfrm>
          <a:custGeom>
            <a:avLst/>
            <a:gdLst>
              <a:gd name="T0" fmla="*/ 2632 w 57784"/>
              <a:gd name="T1" fmla="*/ 0 h 57785"/>
              <a:gd name="T2" fmla="*/ 1702 w 57784"/>
              <a:gd name="T3" fmla="*/ 104 h 57785"/>
              <a:gd name="T4" fmla="*/ 880 w 57784"/>
              <a:gd name="T5" fmla="*/ 549 h 57785"/>
              <a:gd name="T6" fmla="*/ 270 w 57784"/>
              <a:gd name="T7" fmla="*/ 1301 h 57785"/>
              <a:gd name="T8" fmla="*/ 0 w 57784"/>
              <a:gd name="T9" fmla="*/ 2231 h 57785"/>
              <a:gd name="T10" fmla="*/ 104 w 57784"/>
              <a:gd name="T11" fmla="*/ 3161 h 57785"/>
              <a:gd name="T12" fmla="*/ 548 w 57784"/>
              <a:gd name="T13" fmla="*/ 3984 h 57785"/>
              <a:gd name="T14" fmla="*/ 1301 w 57784"/>
              <a:gd name="T15" fmla="*/ 4594 h 57785"/>
              <a:gd name="T16" fmla="*/ 2232 w 57784"/>
              <a:gd name="T17" fmla="*/ 4864 h 57785"/>
              <a:gd name="T18" fmla="*/ 3161 w 57784"/>
              <a:gd name="T19" fmla="*/ 4760 h 57785"/>
              <a:gd name="T20" fmla="*/ 3984 w 57784"/>
              <a:gd name="T21" fmla="*/ 4315 h 57785"/>
              <a:gd name="T22" fmla="*/ 4594 w 57784"/>
              <a:gd name="T23" fmla="*/ 3562 h 57785"/>
              <a:gd name="T24" fmla="*/ 4864 w 57784"/>
              <a:gd name="T25" fmla="*/ 2632 h 57785"/>
              <a:gd name="T26" fmla="*/ 4761 w 57784"/>
              <a:gd name="T27" fmla="*/ 1702 h 57785"/>
              <a:gd name="T28" fmla="*/ 4315 w 57784"/>
              <a:gd name="T29" fmla="*/ 880 h 57785"/>
              <a:gd name="T30" fmla="*/ 3563 w 57784"/>
              <a:gd name="T31" fmla="*/ 270 h 57785"/>
              <a:gd name="T32" fmla="*/ 2632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1"/>
                </a:lnTo>
                <a:lnTo>
                  <a:pt x="56048" y="20045"/>
                </a:lnTo>
                <a:lnTo>
                  <a:pt x="50809" y="10358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6" name="bk object 80"/>
          <p:cNvSpPr>
            <a:spLocks/>
          </p:cNvSpPr>
          <p:nvPr/>
        </p:nvSpPr>
        <p:spPr bwMode="auto">
          <a:xfrm>
            <a:off x="4872567" y="3361267"/>
            <a:ext cx="35984" cy="35984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6 w 57784"/>
              <a:gd name="T5" fmla="*/ 659 h 57785"/>
              <a:gd name="T6" fmla="*/ 324 w 57784"/>
              <a:gd name="T7" fmla="*/ 1561 h 57785"/>
              <a:gd name="T8" fmla="*/ 0 w 57784"/>
              <a:gd name="T9" fmla="*/ 2678 h 57785"/>
              <a:gd name="T10" fmla="*/ 125 w 57784"/>
              <a:gd name="T11" fmla="*/ 3792 h 57785"/>
              <a:gd name="T12" fmla="*/ 659 w 57784"/>
              <a:gd name="T13" fmla="*/ 4780 h 57785"/>
              <a:gd name="T14" fmla="*/ 1561 w 57784"/>
              <a:gd name="T15" fmla="*/ 5511 h 57785"/>
              <a:gd name="T16" fmla="*/ 2678 w 57784"/>
              <a:gd name="T17" fmla="*/ 5835 h 57785"/>
              <a:gd name="T18" fmla="*/ 3792 w 57784"/>
              <a:gd name="T19" fmla="*/ 5711 h 57785"/>
              <a:gd name="T20" fmla="*/ 4780 w 57784"/>
              <a:gd name="T21" fmla="*/ 5177 h 57785"/>
              <a:gd name="T22" fmla="*/ 5512 w 57784"/>
              <a:gd name="T23" fmla="*/ 4274 h 57785"/>
              <a:gd name="T24" fmla="*/ 5836 w 57784"/>
              <a:gd name="T25" fmla="*/ 3158 h 57785"/>
              <a:gd name="T26" fmla="*/ 5711 w 57784"/>
              <a:gd name="T27" fmla="*/ 2043 h 57785"/>
              <a:gd name="T28" fmla="*/ 5177 w 57784"/>
              <a:gd name="T29" fmla="*/ 1056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7" name="bk object 81"/>
          <p:cNvSpPr>
            <a:spLocks/>
          </p:cNvSpPr>
          <p:nvPr/>
        </p:nvSpPr>
        <p:spPr bwMode="auto">
          <a:xfrm>
            <a:off x="5444067" y="3437466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1 h 57785"/>
              <a:gd name="T8" fmla="*/ 0 w 57784"/>
              <a:gd name="T9" fmla="*/ 2232 h 57785"/>
              <a:gd name="T10" fmla="*/ 125 w 57784"/>
              <a:gd name="T11" fmla="*/ 3161 h 57785"/>
              <a:gd name="T12" fmla="*/ 659 w 57784"/>
              <a:gd name="T13" fmla="*/ 3984 h 57785"/>
              <a:gd name="T14" fmla="*/ 1561 w 57784"/>
              <a:gd name="T15" fmla="*/ 4594 h 57785"/>
              <a:gd name="T16" fmla="*/ 2678 w 57784"/>
              <a:gd name="T17" fmla="*/ 4864 h 57785"/>
              <a:gd name="T18" fmla="*/ 3793 w 57784"/>
              <a:gd name="T19" fmla="*/ 4760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8" name="bk object 82"/>
          <p:cNvSpPr>
            <a:spLocks/>
          </p:cNvSpPr>
          <p:nvPr/>
        </p:nvSpPr>
        <p:spPr bwMode="auto">
          <a:xfrm>
            <a:off x="6017685" y="3486151"/>
            <a:ext cx="35983" cy="35983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5 w 57784"/>
              <a:gd name="T5" fmla="*/ 658 h 57785"/>
              <a:gd name="T6" fmla="*/ 324 w 57784"/>
              <a:gd name="T7" fmla="*/ 1561 h 57785"/>
              <a:gd name="T8" fmla="*/ 0 w 57784"/>
              <a:gd name="T9" fmla="*/ 2677 h 57785"/>
              <a:gd name="T10" fmla="*/ 125 w 57784"/>
              <a:gd name="T11" fmla="*/ 3792 h 57785"/>
              <a:gd name="T12" fmla="*/ 659 w 57784"/>
              <a:gd name="T13" fmla="*/ 4779 h 57785"/>
              <a:gd name="T14" fmla="*/ 1561 w 57784"/>
              <a:gd name="T15" fmla="*/ 5510 h 57785"/>
              <a:gd name="T16" fmla="*/ 2677 w 57784"/>
              <a:gd name="T17" fmla="*/ 5835 h 57785"/>
              <a:gd name="T18" fmla="*/ 3792 w 57784"/>
              <a:gd name="T19" fmla="*/ 5710 h 57785"/>
              <a:gd name="T20" fmla="*/ 4779 w 57784"/>
              <a:gd name="T21" fmla="*/ 5176 h 57785"/>
              <a:gd name="T22" fmla="*/ 5510 w 57784"/>
              <a:gd name="T23" fmla="*/ 4273 h 57785"/>
              <a:gd name="T24" fmla="*/ 5834 w 57784"/>
              <a:gd name="T25" fmla="*/ 3158 h 57785"/>
              <a:gd name="T26" fmla="*/ 5710 w 57784"/>
              <a:gd name="T27" fmla="*/ 2043 h 57785"/>
              <a:gd name="T28" fmla="*/ 5177 w 57784"/>
              <a:gd name="T29" fmla="*/ 1055 h 57785"/>
              <a:gd name="T30" fmla="*/ 4274 w 57784"/>
              <a:gd name="T31" fmla="*/ 323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4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2"/>
                </a:lnTo>
                <a:lnTo>
                  <a:pt x="50816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69" name="bk object 83"/>
          <p:cNvSpPr>
            <a:spLocks/>
          </p:cNvSpPr>
          <p:nvPr/>
        </p:nvSpPr>
        <p:spPr bwMode="auto">
          <a:xfrm>
            <a:off x="6584951" y="3500967"/>
            <a:ext cx="35983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5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7 w 57784"/>
              <a:gd name="T17" fmla="*/ 4865 h 57785"/>
              <a:gd name="T18" fmla="*/ 3793 w 57784"/>
              <a:gd name="T19" fmla="*/ 4761 h 57785"/>
              <a:gd name="T20" fmla="*/ 4780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0 w 57784"/>
              <a:gd name="T27" fmla="*/ 1704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0" name="bk object 84"/>
          <p:cNvSpPr>
            <a:spLocks/>
          </p:cNvSpPr>
          <p:nvPr/>
        </p:nvSpPr>
        <p:spPr bwMode="auto">
          <a:xfrm>
            <a:off x="7137400" y="3467100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2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3 h 57785"/>
              <a:gd name="T12" fmla="*/ 548 w 57784"/>
              <a:gd name="T13" fmla="*/ 4780 h 57785"/>
              <a:gd name="T14" fmla="*/ 1301 w 57784"/>
              <a:gd name="T15" fmla="*/ 5512 h 57785"/>
              <a:gd name="T16" fmla="*/ 2232 w 57784"/>
              <a:gd name="T17" fmla="*/ 5836 h 57785"/>
              <a:gd name="T18" fmla="*/ 3161 w 57784"/>
              <a:gd name="T19" fmla="*/ 5711 h 57785"/>
              <a:gd name="T20" fmla="*/ 3984 w 57784"/>
              <a:gd name="T21" fmla="*/ 5177 h 57785"/>
              <a:gd name="T22" fmla="*/ 4594 w 57784"/>
              <a:gd name="T23" fmla="*/ 4274 h 57785"/>
              <a:gd name="T24" fmla="*/ 4864 w 57784"/>
              <a:gd name="T25" fmla="*/ 3158 h 57785"/>
              <a:gd name="T26" fmla="*/ 4761 w 57784"/>
              <a:gd name="T27" fmla="*/ 2042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1" name="bk object 85"/>
          <p:cNvSpPr>
            <a:spLocks/>
          </p:cNvSpPr>
          <p:nvPr/>
        </p:nvSpPr>
        <p:spPr bwMode="auto">
          <a:xfrm>
            <a:off x="7662333" y="3384551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8 w 57784"/>
              <a:gd name="T13" fmla="*/ 3985 h 57785"/>
              <a:gd name="T14" fmla="*/ 1560 w 57784"/>
              <a:gd name="T15" fmla="*/ 4595 h 57785"/>
              <a:gd name="T16" fmla="*/ 2677 w 57784"/>
              <a:gd name="T17" fmla="*/ 4865 h 57785"/>
              <a:gd name="T18" fmla="*/ 3792 w 57784"/>
              <a:gd name="T19" fmla="*/ 4761 h 57785"/>
              <a:gd name="T20" fmla="*/ 4779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2" name="bk object 86"/>
          <p:cNvSpPr>
            <a:spLocks/>
          </p:cNvSpPr>
          <p:nvPr/>
        </p:nvSpPr>
        <p:spPr bwMode="auto">
          <a:xfrm>
            <a:off x="8157633" y="3246967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9 w 57784"/>
              <a:gd name="T13" fmla="*/ 3985 h 57785"/>
              <a:gd name="T14" fmla="*/ 1302 w 57784"/>
              <a:gd name="T15" fmla="*/ 4595 h 57785"/>
              <a:gd name="T16" fmla="*/ 2233 w 57784"/>
              <a:gd name="T17" fmla="*/ 4865 h 57785"/>
              <a:gd name="T18" fmla="*/ 3162 w 57784"/>
              <a:gd name="T19" fmla="*/ 4761 h 57785"/>
              <a:gd name="T20" fmla="*/ 3985 w 57784"/>
              <a:gd name="T21" fmla="*/ 4316 h 57785"/>
              <a:gd name="T22" fmla="*/ 4595 w 57784"/>
              <a:gd name="T23" fmla="*/ 3563 h 57785"/>
              <a:gd name="T24" fmla="*/ 4865 w 57784"/>
              <a:gd name="T25" fmla="*/ 2633 h 57785"/>
              <a:gd name="T26" fmla="*/ 4761 w 57784"/>
              <a:gd name="T27" fmla="*/ 1703 h 57785"/>
              <a:gd name="T28" fmla="*/ 4316 w 57784"/>
              <a:gd name="T29" fmla="*/ 880 h 57785"/>
              <a:gd name="T30" fmla="*/ 3564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3" name="bk object 87"/>
          <p:cNvSpPr>
            <a:spLocks/>
          </p:cNvSpPr>
          <p:nvPr/>
        </p:nvSpPr>
        <p:spPr bwMode="auto">
          <a:xfrm>
            <a:off x="8614833" y="3056467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9 w 57784"/>
              <a:gd name="T13" fmla="*/ 3985 h 57785"/>
              <a:gd name="T14" fmla="*/ 1302 w 57784"/>
              <a:gd name="T15" fmla="*/ 4595 h 57785"/>
              <a:gd name="T16" fmla="*/ 2233 w 57784"/>
              <a:gd name="T17" fmla="*/ 4865 h 57785"/>
              <a:gd name="T18" fmla="*/ 3162 w 57784"/>
              <a:gd name="T19" fmla="*/ 4761 h 57785"/>
              <a:gd name="T20" fmla="*/ 3985 w 57784"/>
              <a:gd name="T21" fmla="*/ 4316 h 57785"/>
              <a:gd name="T22" fmla="*/ 4595 w 57784"/>
              <a:gd name="T23" fmla="*/ 3563 h 57785"/>
              <a:gd name="T24" fmla="*/ 4865 w 57784"/>
              <a:gd name="T25" fmla="*/ 2633 h 57785"/>
              <a:gd name="T26" fmla="*/ 4761 w 57784"/>
              <a:gd name="T27" fmla="*/ 1703 h 57785"/>
              <a:gd name="T28" fmla="*/ 4316 w 57784"/>
              <a:gd name="T29" fmla="*/ 880 h 57785"/>
              <a:gd name="T30" fmla="*/ 3564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4" name="bk object 88"/>
          <p:cNvSpPr>
            <a:spLocks/>
          </p:cNvSpPr>
          <p:nvPr/>
        </p:nvSpPr>
        <p:spPr bwMode="auto">
          <a:xfrm>
            <a:off x="9031817" y="2810933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2 h 57785"/>
              <a:gd name="T12" fmla="*/ 549 w 57784"/>
              <a:gd name="T13" fmla="*/ 4779 h 57785"/>
              <a:gd name="T14" fmla="*/ 1302 w 57784"/>
              <a:gd name="T15" fmla="*/ 5512 h 57785"/>
              <a:gd name="T16" fmla="*/ 2233 w 57784"/>
              <a:gd name="T17" fmla="*/ 5836 h 57785"/>
              <a:gd name="T18" fmla="*/ 3162 w 57784"/>
              <a:gd name="T19" fmla="*/ 5711 h 57785"/>
              <a:gd name="T20" fmla="*/ 3985 w 57784"/>
              <a:gd name="T21" fmla="*/ 5177 h 57785"/>
              <a:gd name="T22" fmla="*/ 4595 w 57784"/>
              <a:gd name="T23" fmla="*/ 4274 h 57785"/>
              <a:gd name="T24" fmla="*/ 4865 w 57784"/>
              <a:gd name="T25" fmla="*/ 3158 h 57785"/>
              <a:gd name="T26" fmla="*/ 4761 w 57784"/>
              <a:gd name="T27" fmla="*/ 2042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5" name="bk object 89"/>
          <p:cNvSpPr>
            <a:spLocks/>
          </p:cNvSpPr>
          <p:nvPr/>
        </p:nvSpPr>
        <p:spPr bwMode="auto">
          <a:xfrm>
            <a:off x="9406467" y="2516717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3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4 w 57784"/>
              <a:gd name="T11" fmla="*/ 3162 h 57785"/>
              <a:gd name="T12" fmla="*/ 658 w 57784"/>
              <a:gd name="T13" fmla="*/ 3985 h 57785"/>
              <a:gd name="T14" fmla="*/ 1562 w 57784"/>
              <a:gd name="T15" fmla="*/ 4595 h 57785"/>
              <a:gd name="T16" fmla="*/ 2678 w 57784"/>
              <a:gd name="T17" fmla="*/ 4865 h 57785"/>
              <a:gd name="T18" fmla="*/ 3792 w 57784"/>
              <a:gd name="T19" fmla="*/ 4761 h 57785"/>
              <a:gd name="T20" fmla="*/ 4779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84" y="57279"/>
                </a:lnTo>
                <a:lnTo>
                  <a:pt x="37226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6" name="bk object 90"/>
          <p:cNvSpPr>
            <a:spLocks/>
          </p:cNvSpPr>
          <p:nvPr/>
        </p:nvSpPr>
        <p:spPr bwMode="auto">
          <a:xfrm>
            <a:off x="177800" y="2516718"/>
            <a:ext cx="35984" cy="35983"/>
          </a:xfrm>
          <a:custGeom>
            <a:avLst/>
            <a:gdLst>
              <a:gd name="T0" fmla="*/ 3157 w 57785"/>
              <a:gd name="T1" fmla="*/ 0 h 57785"/>
              <a:gd name="T2" fmla="*/ 2042 w 57785"/>
              <a:gd name="T3" fmla="*/ 125 h 57785"/>
              <a:gd name="T4" fmla="*/ 1056 w 57785"/>
              <a:gd name="T5" fmla="*/ 658 h 57785"/>
              <a:gd name="T6" fmla="*/ 324 w 57785"/>
              <a:gd name="T7" fmla="*/ 1561 h 57785"/>
              <a:gd name="T8" fmla="*/ 0 w 57785"/>
              <a:gd name="T9" fmla="*/ 2677 h 57785"/>
              <a:gd name="T10" fmla="*/ 124 w 57785"/>
              <a:gd name="T11" fmla="*/ 3792 h 57785"/>
              <a:gd name="T12" fmla="*/ 658 w 57785"/>
              <a:gd name="T13" fmla="*/ 4779 h 57785"/>
              <a:gd name="T14" fmla="*/ 1560 w 57785"/>
              <a:gd name="T15" fmla="*/ 5511 h 57785"/>
              <a:gd name="T16" fmla="*/ 2677 w 57785"/>
              <a:gd name="T17" fmla="*/ 5835 h 57785"/>
              <a:gd name="T18" fmla="*/ 3792 w 57785"/>
              <a:gd name="T19" fmla="*/ 5710 h 57785"/>
              <a:gd name="T20" fmla="*/ 4779 w 57785"/>
              <a:gd name="T21" fmla="*/ 5176 h 57785"/>
              <a:gd name="T22" fmla="*/ 5511 w 57785"/>
              <a:gd name="T23" fmla="*/ 4274 h 57785"/>
              <a:gd name="T24" fmla="*/ 5834 w 57785"/>
              <a:gd name="T25" fmla="*/ 3158 h 57785"/>
              <a:gd name="T26" fmla="*/ 5710 w 57785"/>
              <a:gd name="T27" fmla="*/ 2042 h 57785"/>
              <a:gd name="T28" fmla="*/ 5176 w 57785"/>
              <a:gd name="T29" fmla="*/ 1055 h 57785"/>
              <a:gd name="T30" fmla="*/ 4273 w 57785"/>
              <a:gd name="T31" fmla="*/ 324 h 57785"/>
              <a:gd name="T32" fmla="*/ 3157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7" name="bk object 91"/>
          <p:cNvSpPr>
            <a:spLocks/>
          </p:cNvSpPr>
          <p:nvPr/>
        </p:nvSpPr>
        <p:spPr bwMode="auto">
          <a:xfrm>
            <a:off x="550333" y="2635251"/>
            <a:ext cx="35984" cy="35983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6 w 57784"/>
              <a:gd name="T5" fmla="*/ 658 h 57785"/>
              <a:gd name="T6" fmla="*/ 324 w 57784"/>
              <a:gd name="T7" fmla="*/ 1560 h 57785"/>
              <a:gd name="T8" fmla="*/ 0 w 57784"/>
              <a:gd name="T9" fmla="*/ 2676 h 57785"/>
              <a:gd name="T10" fmla="*/ 125 w 57784"/>
              <a:gd name="T11" fmla="*/ 3791 h 57785"/>
              <a:gd name="T12" fmla="*/ 659 w 57784"/>
              <a:gd name="T13" fmla="*/ 4778 h 57785"/>
              <a:gd name="T14" fmla="*/ 1561 w 57784"/>
              <a:gd name="T15" fmla="*/ 5510 h 57785"/>
              <a:gd name="T16" fmla="*/ 2678 w 57784"/>
              <a:gd name="T17" fmla="*/ 5834 h 57785"/>
              <a:gd name="T18" fmla="*/ 3793 w 57784"/>
              <a:gd name="T19" fmla="*/ 5709 h 57785"/>
              <a:gd name="T20" fmla="*/ 4780 w 57784"/>
              <a:gd name="T21" fmla="*/ 5176 h 57785"/>
              <a:gd name="T22" fmla="*/ 5512 w 57784"/>
              <a:gd name="T23" fmla="*/ 4273 h 57785"/>
              <a:gd name="T24" fmla="*/ 5836 w 57784"/>
              <a:gd name="T25" fmla="*/ 3157 h 57785"/>
              <a:gd name="T26" fmla="*/ 5711 w 57784"/>
              <a:gd name="T27" fmla="*/ 2042 h 57785"/>
              <a:gd name="T28" fmla="*/ 5177 w 57784"/>
              <a:gd name="T29" fmla="*/ 1055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1"/>
                </a:lnTo>
                <a:lnTo>
                  <a:pt x="56057" y="20045"/>
                </a:lnTo>
                <a:lnTo>
                  <a:pt x="50818" y="1035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8" name="bk object 92"/>
          <p:cNvSpPr>
            <a:spLocks/>
          </p:cNvSpPr>
          <p:nvPr/>
        </p:nvSpPr>
        <p:spPr bwMode="auto">
          <a:xfrm>
            <a:off x="944033" y="2755900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2 h 57785"/>
              <a:gd name="T12" fmla="*/ 549 w 57784"/>
              <a:gd name="T13" fmla="*/ 4780 h 57785"/>
              <a:gd name="T14" fmla="*/ 1302 w 57784"/>
              <a:gd name="T15" fmla="*/ 5511 h 57785"/>
              <a:gd name="T16" fmla="*/ 2233 w 57784"/>
              <a:gd name="T17" fmla="*/ 5836 h 57785"/>
              <a:gd name="T18" fmla="*/ 3162 w 57784"/>
              <a:gd name="T19" fmla="*/ 5711 h 57785"/>
              <a:gd name="T20" fmla="*/ 3985 w 57784"/>
              <a:gd name="T21" fmla="*/ 5177 h 57785"/>
              <a:gd name="T22" fmla="*/ 4595 w 57784"/>
              <a:gd name="T23" fmla="*/ 4274 h 57785"/>
              <a:gd name="T24" fmla="*/ 4865 w 57784"/>
              <a:gd name="T25" fmla="*/ 3158 h 57785"/>
              <a:gd name="T26" fmla="*/ 4761 w 57784"/>
              <a:gd name="T27" fmla="*/ 2043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79" name="bk object 93"/>
          <p:cNvSpPr>
            <a:spLocks/>
          </p:cNvSpPr>
          <p:nvPr/>
        </p:nvSpPr>
        <p:spPr bwMode="auto">
          <a:xfrm>
            <a:off x="1356785" y="2878667"/>
            <a:ext cx="35983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5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8 w 57785"/>
              <a:gd name="T13" fmla="*/ 3985 h 57785"/>
              <a:gd name="T14" fmla="*/ 1561 w 57785"/>
              <a:gd name="T15" fmla="*/ 4595 h 57785"/>
              <a:gd name="T16" fmla="*/ 2677 w 57785"/>
              <a:gd name="T17" fmla="*/ 4865 h 57785"/>
              <a:gd name="T18" fmla="*/ 3792 w 57785"/>
              <a:gd name="T19" fmla="*/ 4761 h 57785"/>
              <a:gd name="T20" fmla="*/ 4779 w 57785"/>
              <a:gd name="T21" fmla="*/ 4316 h 57785"/>
              <a:gd name="T22" fmla="*/ 5511 w 57785"/>
              <a:gd name="T23" fmla="*/ 3563 h 57785"/>
              <a:gd name="T24" fmla="*/ 5834 w 57785"/>
              <a:gd name="T25" fmla="*/ 2633 h 57785"/>
              <a:gd name="T26" fmla="*/ 5710 w 57785"/>
              <a:gd name="T27" fmla="*/ 1704 h 57785"/>
              <a:gd name="T28" fmla="*/ 5176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76" y="31002"/>
                </a:lnTo>
                <a:lnTo>
                  <a:pt x="56053" y="20058"/>
                </a:lnTo>
                <a:lnTo>
                  <a:pt x="50817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0" name="bk object 94"/>
          <p:cNvSpPr>
            <a:spLocks/>
          </p:cNvSpPr>
          <p:nvPr/>
        </p:nvSpPr>
        <p:spPr bwMode="auto">
          <a:xfrm>
            <a:off x="1792817" y="2999318"/>
            <a:ext cx="33867" cy="35983"/>
          </a:xfrm>
          <a:custGeom>
            <a:avLst/>
            <a:gdLst>
              <a:gd name="T0" fmla="*/ 2632 w 57785"/>
              <a:gd name="T1" fmla="*/ 0 h 57785"/>
              <a:gd name="T2" fmla="*/ 1702 w 57785"/>
              <a:gd name="T3" fmla="*/ 125 h 57785"/>
              <a:gd name="T4" fmla="*/ 880 w 57785"/>
              <a:gd name="T5" fmla="*/ 658 h 57785"/>
              <a:gd name="T6" fmla="*/ 270 w 57785"/>
              <a:gd name="T7" fmla="*/ 1561 h 57785"/>
              <a:gd name="T8" fmla="*/ 0 w 57785"/>
              <a:gd name="T9" fmla="*/ 2677 h 57785"/>
              <a:gd name="T10" fmla="*/ 104 w 57785"/>
              <a:gd name="T11" fmla="*/ 3792 h 57785"/>
              <a:gd name="T12" fmla="*/ 548 w 57785"/>
              <a:gd name="T13" fmla="*/ 4779 h 57785"/>
              <a:gd name="T14" fmla="*/ 1301 w 57785"/>
              <a:gd name="T15" fmla="*/ 5510 h 57785"/>
              <a:gd name="T16" fmla="*/ 2231 w 57785"/>
              <a:gd name="T17" fmla="*/ 5834 h 57785"/>
              <a:gd name="T18" fmla="*/ 3161 w 57785"/>
              <a:gd name="T19" fmla="*/ 5709 h 57785"/>
              <a:gd name="T20" fmla="*/ 3984 w 57785"/>
              <a:gd name="T21" fmla="*/ 5176 h 57785"/>
              <a:gd name="T22" fmla="*/ 4594 w 57785"/>
              <a:gd name="T23" fmla="*/ 4273 h 57785"/>
              <a:gd name="T24" fmla="*/ 4864 w 57785"/>
              <a:gd name="T25" fmla="*/ 3158 h 57785"/>
              <a:gd name="T26" fmla="*/ 4760 w 57785"/>
              <a:gd name="T27" fmla="*/ 2043 h 57785"/>
              <a:gd name="T28" fmla="*/ 4315 w 57785"/>
              <a:gd name="T29" fmla="*/ 1056 h 57785"/>
              <a:gd name="T30" fmla="*/ 3562 w 57785"/>
              <a:gd name="T31" fmla="*/ 324 h 57785"/>
              <a:gd name="T32" fmla="*/ 2632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89" y="0"/>
                </a:moveTo>
                <a:lnTo>
                  <a:pt x="20047" y="1223"/>
                </a:lnTo>
                <a:lnTo>
                  <a:pt x="10362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2" y="30997"/>
                </a:lnTo>
                <a:lnTo>
                  <a:pt x="56048" y="20053"/>
                </a:lnTo>
                <a:lnTo>
                  <a:pt x="50809" y="10366"/>
                </a:lnTo>
                <a:lnTo>
                  <a:pt x="41945" y="3185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1" name="bk object 95"/>
          <p:cNvSpPr>
            <a:spLocks/>
          </p:cNvSpPr>
          <p:nvPr/>
        </p:nvSpPr>
        <p:spPr bwMode="auto">
          <a:xfrm>
            <a:off x="2250017" y="3122085"/>
            <a:ext cx="33867" cy="35983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4 h 57785"/>
              <a:gd name="T4" fmla="*/ 880 w 57785"/>
              <a:gd name="T5" fmla="*/ 658 h 57785"/>
              <a:gd name="T6" fmla="*/ 270 w 57785"/>
              <a:gd name="T7" fmla="*/ 1561 h 57785"/>
              <a:gd name="T8" fmla="*/ 0 w 57785"/>
              <a:gd name="T9" fmla="*/ 2677 h 57785"/>
              <a:gd name="T10" fmla="*/ 104 w 57785"/>
              <a:gd name="T11" fmla="*/ 3792 h 57785"/>
              <a:gd name="T12" fmla="*/ 549 w 57785"/>
              <a:gd name="T13" fmla="*/ 4779 h 57785"/>
              <a:gd name="T14" fmla="*/ 1302 w 57785"/>
              <a:gd name="T15" fmla="*/ 5510 h 57785"/>
              <a:gd name="T16" fmla="*/ 2232 w 57785"/>
              <a:gd name="T17" fmla="*/ 5834 h 57785"/>
              <a:gd name="T18" fmla="*/ 3162 w 57785"/>
              <a:gd name="T19" fmla="*/ 5710 h 57785"/>
              <a:gd name="T20" fmla="*/ 3985 w 57785"/>
              <a:gd name="T21" fmla="*/ 5176 h 57785"/>
              <a:gd name="T22" fmla="*/ 4595 w 57785"/>
              <a:gd name="T23" fmla="*/ 4273 h 57785"/>
              <a:gd name="T24" fmla="*/ 4865 w 57785"/>
              <a:gd name="T25" fmla="*/ 3158 h 57785"/>
              <a:gd name="T26" fmla="*/ 4761 w 57785"/>
              <a:gd name="T27" fmla="*/ 2042 h 57785"/>
              <a:gd name="T28" fmla="*/ 4316 w 57785"/>
              <a:gd name="T29" fmla="*/ 1055 h 57785"/>
              <a:gd name="T30" fmla="*/ 3563 w 57785"/>
              <a:gd name="T31" fmla="*/ 325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8" y="0"/>
                </a:moveTo>
                <a:lnTo>
                  <a:pt x="20054" y="1220"/>
                </a:lnTo>
                <a:lnTo>
                  <a:pt x="10366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7"/>
                </a:lnTo>
                <a:lnTo>
                  <a:pt x="56057" y="20051"/>
                </a:lnTo>
                <a:lnTo>
                  <a:pt x="50818" y="10364"/>
                </a:lnTo>
                <a:lnTo>
                  <a:pt x="41954" y="3186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2" name="bk object 96"/>
          <p:cNvSpPr>
            <a:spLocks/>
          </p:cNvSpPr>
          <p:nvPr/>
        </p:nvSpPr>
        <p:spPr bwMode="auto">
          <a:xfrm>
            <a:off x="2730500" y="3246967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1 h 57785"/>
              <a:gd name="T8" fmla="*/ 0 w 57785"/>
              <a:gd name="T9" fmla="*/ 2231 h 57785"/>
              <a:gd name="T10" fmla="*/ 125 w 57785"/>
              <a:gd name="T11" fmla="*/ 3161 h 57785"/>
              <a:gd name="T12" fmla="*/ 659 w 57785"/>
              <a:gd name="T13" fmla="*/ 3984 h 57785"/>
              <a:gd name="T14" fmla="*/ 1561 w 57785"/>
              <a:gd name="T15" fmla="*/ 4594 h 57785"/>
              <a:gd name="T16" fmla="*/ 2678 w 57785"/>
              <a:gd name="T17" fmla="*/ 4864 h 57785"/>
              <a:gd name="T18" fmla="*/ 3793 w 57785"/>
              <a:gd name="T19" fmla="*/ 4760 h 57785"/>
              <a:gd name="T20" fmla="*/ 4780 w 57785"/>
              <a:gd name="T21" fmla="*/ 4315 h 57785"/>
              <a:gd name="T22" fmla="*/ 5512 w 57785"/>
              <a:gd name="T23" fmla="*/ 3562 h 57785"/>
              <a:gd name="T24" fmla="*/ 5836 w 57785"/>
              <a:gd name="T25" fmla="*/ 2632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3" name="bk object 97"/>
          <p:cNvSpPr>
            <a:spLocks/>
          </p:cNvSpPr>
          <p:nvPr/>
        </p:nvSpPr>
        <p:spPr bwMode="auto">
          <a:xfrm>
            <a:off x="3238500" y="3373967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2 h 57785"/>
              <a:gd name="T8" fmla="*/ 0 w 57785"/>
              <a:gd name="T9" fmla="*/ 2232 h 57785"/>
              <a:gd name="T10" fmla="*/ 104 w 57785"/>
              <a:gd name="T11" fmla="*/ 3162 h 57785"/>
              <a:gd name="T12" fmla="*/ 549 w 57785"/>
              <a:gd name="T13" fmla="*/ 3985 h 57785"/>
              <a:gd name="T14" fmla="*/ 1302 w 57785"/>
              <a:gd name="T15" fmla="*/ 4595 h 57785"/>
              <a:gd name="T16" fmla="*/ 2232 w 57785"/>
              <a:gd name="T17" fmla="*/ 4865 h 57785"/>
              <a:gd name="T18" fmla="*/ 3162 w 57785"/>
              <a:gd name="T19" fmla="*/ 4761 h 57785"/>
              <a:gd name="T20" fmla="*/ 3985 w 57785"/>
              <a:gd name="T21" fmla="*/ 4316 h 57785"/>
              <a:gd name="T22" fmla="*/ 4595 w 57785"/>
              <a:gd name="T23" fmla="*/ 3563 h 57785"/>
              <a:gd name="T24" fmla="*/ 4865 w 57785"/>
              <a:gd name="T25" fmla="*/ 2633 h 57785"/>
              <a:gd name="T26" fmla="*/ 4761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4" name="bk object 98"/>
          <p:cNvSpPr>
            <a:spLocks/>
          </p:cNvSpPr>
          <p:nvPr/>
        </p:nvSpPr>
        <p:spPr bwMode="auto">
          <a:xfrm>
            <a:off x="3767667" y="3500967"/>
            <a:ext cx="35984" cy="35984"/>
          </a:xfrm>
          <a:custGeom>
            <a:avLst/>
            <a:gdLst>
              <a:gd name="T0" fmla="*/ 3158 w 57785"/>
              <a:gd name="T1" fmla="*/ 0 h 57785"/>
              <a:gd name="T2" fmla="*/ 2043 w 57785"/>
              <a:gd name="T3" fmla="*/ 125 h 57785"/>
              <a:gd name="T4" fmla="*/ 1056 w 57785"/>
              <a:gd name="T5" fmla="*/ 659 h 57785"/>
              <a:gd name="T6" fmla="*/ 324 w 57785"/>
              <a:gd name="T7" fmla="*/ 1561 h 57785"/>
              <a:gd name="T8" fmla="*/ 0 w 57785"/>
              <a:gd name="T9" fmla="*/ 2677 h 57785"/>
              <a:gd name="T10" fmla="*/ 125 w 57785"/>
              <a:gd name="T11" fmla="*/ 3792 h 57785"/>
              <a:gd name="T12" fmla="*/ 659 w 57785"/>
              <a:gd name="T13" fmla="*/ 4779 h 57785"/>
              <a:gd name="T14" fmla="*/ 1561 w 57785"/>
              <a:gd name="T15" fmla="*/ 5511 h 57785"/>
              <a:gd name="T16" fmla="*/ 2678 w 57785"/>
              <a:gd name="T17" fmla="*/ 5835 h 57785"/>
              <a:gd name="T18" fmla="*/ 3793 w 57785"/>
              <a:gd name="T19" fmla="*/ 5710 h 57785"/>
              <a:gd name="T20" fmla="*/ 4780 w 57785"/>
              <a:gd name="T21" fmla="*/ 5176 h 57785"/>
              <a:gd name="T22" fmla="*/ 5512 w 57785"/>
              <a:gd name="T23" fmla="*/ 4273 h 57785"/>
              <a:gd name="T24" fmla="*/ 5836 w 57785"/>
              <a:gd name="T25" fmla="*/ 3158 h 57785"/>
              <a:gd name="T26" fmla="*/ 5711 w 57785"/>
              <a:gd name="T27" fmla="*/ 2043 h 57785"/>
              <a:gd name="T28" fmla="*/ 5177 w 57785"/>
              <a:gd name="T29" fmla="*/ 1056 h 57785"/>
              <a:gd name="T30" fmla="*/ 4274 w 57785"/>
              <a:gd name="T31" fmla="*/ 325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5" name="bk object 99"/>
          <p:cNvSpPr>
            <a:spLocks/>
          </p:cNvSpPr>
          <p:nvPr/>
        </p:nvSpPr>
        <p:spPr bwMode="auto">
          <a:xfrm>
            <a:off x="4320117" y="3627966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9 w 57784"/>
              <a:gd name="T13" fmla="*/ 3985 h 57785"/>
              <a:gd name="T14" fmla="*/ 1302 w 57784"/>
              <a:gd name="T15" fmla="*/ 4595 h 57785"/>
              <a:gd name="T16" fmla="*/ 2232 w 57784"/>
              <a:gd name="T17" fmla="*/ 4865 h 57785"/>
              <a:gd name="T18" fmla="*/ 3162 w 57784"/>
              <a:gd name="T19" fmla="*/ 4761 h 57785"/>
              <a:gd name="T20" fmla="*/ 3984 w 57784"/>
              <a:gd name="T21" fmla="*/ 4316 h 57785"/>
              <a:gd name="T22" fmla="*/ 4594 w 57784"/>
              <a:gd name="T23" fmla="*/ 3563 h 57785"/>
              <a:gd name="T24" fmla="*/ 4864 w 57784"/>
              <a:gd name="T25" fmla="*/ 2633 h 57785"/>
              <a:gd name="T26" fmla="*/ 4761 w 57784"/>
              <a:gd name="T27" fmla="*/ 1703 h 57785"/>
              <a:gd name="T28" fmla="*/ 4316 w 57784"/>
              <a:gd name="T29" fmla="*/ 880 h 57785"/>
              <a:gd name="T30" fmla="*/ 3564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6" name="bk object 100"/>
          <p:cNvSpPr>
            <a:spLocks/>
          </p:cNvSpPr>
          <p:nvPr/>
        </p:nvSpPr>
        <p:spPr bwMode="auto">
          <a:xfrm>
            <a:off x="4887385" y="3744385"/>
            <a:ext cx="35983" cy="35983"/>
          </a:xfrm>
          <a:custGeom>
            <a:avLst/>
            <a:gdLst>
              <a:gd name="T0" fmla="*/ 3157 w 57784"/>
              <a:gd name="T1" fmla="*/ 0 h 57785"/>
              <a:gd name="T2" fmla="*/ 2042 w 57784"/>
              <a:gd name="T3" fmla="*/ 125 h 57785"/>
              <a:gd name="T4" fmla="*/ 1055 w 57784"/>
              <a:gd name="T5" fmla="*/ 659 h 57785"/>
              <a:gd name="T6" fmla="*/ 324 w 57784"/>
              <a:gd name="T7" fmla="*/ 1561 h 57785"/>
              <a:gd name="T8" fmla="*/ 0 w 57784"/>
              <a:gd name="T9" fmla="*/ 2677 h 57785"/>
              <a:gd name="T10" fmla="*/ 124 w 57784"/>
              <a:gd name="T11" fmla="*/ 3792 h 57785"/>
              <a:gd name="T12" fmla="*/ 658 w 57784"/>
              <a:gd name="T13" fmla="*/ 4779 h 57785"/>
              <a:gd name="T14" fmla="*/ 1560 w 57784"/>
              <a:gd name="T15" fmla="*/ 5511 h 57785"/>
              <a:gd name="T16" fmla="*/ 2677 w 57784"/>
              <a:gd name="T17" fmla="*/ 5835 h 57785"/>
              <a:gd name="T18" fmla="*/ 3791 w 57784"/>
              <a:gd name="T19" fmla="*/ 5710 h 57785"/>
              <a:gd name="T20" fmla="*/ 4779 w 57784"/>
              <a:gd name="T21" fmla="*/ 5176 h 57785"/>
              <a:gd name="T22" fmla="*/ 5510 w 57784"/>
              <a:gd name="T23" fmla="*/ 4273 h 57785"/>
              <a:gd name="T24" fmla="*/ 5834 w 57784"/>
              <a:gd name="T25" fmla="*/ 3158 h 57785"/>
              <a:gd name="T26" fmla="*/ 5709 w 57784"/>
              <a:gd name="T27" fmla="*/ 2043 h 57785"/>
              <a:gd name="T28" fmla="*/ 5176 w 57784"/>
              <a:gd name="T29" fmla="*/ 1055 h 57785"/>
              <a:gd name="T30" fmla="*/ 4273 w 57784"/>
              <a:gd name="T31" fmla="*/ 324 h 57785"/>
              <a:gd name="T32" fmla="*/ 3157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7" name="bk object 101"/>
          <p:cNvSpPr>
            <a:spLocks/>
          </p:cNvSpPr>
          <p:nvPr/>
        </p:nvSpPr>
        <p:spPr bwMode="auto">
          <a:xfrm>
            <a:off x="5467351" y="3845984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9 w 57784"/>
              <a:gd name="T13" fmla="*/ 3985 h 57785"/>
              <a:gd name="T14" fmla="*/ 1301 w 57784"/>
              <a:gd name="T15" fmla="*/ 4595 h 57785"/>
              <a:gd name="T16" fmla="*/ 2232 w 57784"/>
              <a:gd name="T17" fmla="*/ 4865 h 57785"/>
              <a:gd name="T18" fmla="*/ 3162 w 57784"/>
              <a:gd name="T19" fmla="*/ 4761 h 57785"/>
              <a:gd name="T20" fmla="*/ 3985 w 57784"/>
              <a:gd name="T21" fmla="*/ 4316 h 57785"/>
              <a:gd name="T22" fmla="*/ 4594 w 57784"/>
              <a:gd name="T23" fmla="*/ 3563 h 57785"/>
              <a:gd name="T24" fmla="*/ 4865 w 57784"/>
              <a:gd name="T25" fmla="*/ 2633 h 57785"/>
              <a:gd name="T26" fmla="*/ 4761 w 57784"/>
              <a:gd name="T27" fmla="*/ 1703 h 57785"/>
              <a:gd name="T28" fmla="*/ 4316 w 57784"/>
              <a:gd name="T29" fmla="*/ 880 h 57785"/>
              <a:gd name="T30" fmla="*/ 3563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4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76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59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8" name="bk object 102"/>
          <p:cNvSpPr>
            <a:spLocks/>
          </p:cNvSpPr>
          <p:nvPr/>
        </p:nvSpPr>
        <p:spPr bwMode="auto">
          <a:xfrm>
            <a:off x="6049433" y="39179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2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8 w 57784"/>
              <a:gd name="T13" fmla="*/ 4779 h 57784"/>
              <a:gd name="T14" fmla="*/ 1301 w 57784"/>
              <a:gd name="T15" fmla="*/ 5511 h 57784"/>
              <a:gd name="T16" fmla="*/ 2232 w 57784"/>
              <a:gd name="T17" fmla="*/ 5835 h 57784"/>
              <a:gd name="T18" fmla="*/ 3162 w 57784"/>
              <a:gd name="T19" fmla="*/ 5710 h 57784"/>
              <a:gd name="T20" fmla="*/ 3984 w 57784"/>
              <a:gd name="T21" fmla="*/ 5177 h 57784"/>
              <a:gd name="T22" fmla="*/ 4594 w 57784"/>
              <a:gd name="T23" fmla="*/ 4274 h 57784"/>
              <a:gd name="T24" fmla="*/ 4864 w 57784"/>
              <a:gd name="T25" fmla="*/ 3158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5" y="46912"/>
                </a:lnTo>
                <a:lnTo>
                  <a:pt x="15318" y="54099"/>
                </a:lnTo>
                <a:lnTo>
                  <a:pt x="26279" y="57279"/>
                </a:lnTo>
                <a:lnTo>
                  <a:pt x="37225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2" y="30995"/>
                </a:lnTo>
                <a:lnTo>
                  <a:pt x="56049" y="20049"/>
                </a:lnTo>
                <a:lnTo>
                  <a:pt x="50814" y="10361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89" name="bk object 103"/>
          <p:cNvSpPr>
            <a:spLocks/>
          </p:cNvSpPr>
          <p:nvPr/>
        </p:nvSpPr>
        <p:spPr bwMode="auto">
          <a:xfrm>
            <a:off x="6627284" y="3951818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1 h 57784"/>
              <a:gd name="T16" fmla="*/ 2233 w 57784"/>
              <a:gd name="T17" fmla="*/ 5835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0" name="bk object 104"/>
          <p:cNvSpPr>
            <a:spLocks/>
          </p:cNvSpPr>
          <p:nvPr/>
        </p:nvSpPr>
        <p:spPr bwMode="auto">
          <a:xfrm>
            <a:off x="7190317" y="394335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1 h 57784"/>
              <a:gd name="T8" fmla="*/ 0 w 57784"/>
              <a:gd name="T9" fmla="*/ 2232 h 57784"/>
              <a:gd name="T10" fmla="*/ 104 w 57784"/>
              <a:gd name="T11" fmla="*/ 3161 h 57784"/>
              <a:gd name="T12" fmla="*/ 549 w 57784"/>
              <a:gd name="T13" fmla="*/ 3984 h 57784"/>
              <a:gd name="T14" fmla="*/ 1302 w 57784"/>
              <a:gd name="T15" fmla="*/ 4594 h 57784"/>
              <a:gd name="T16" fmla="*/ 2232 w 57784"/>
              <a:gd name="T17" fmla="*/ 4865 h 57784"/>
              <a:gd name="T18" fmla="*/ 3162 w 57784"/>
              <a:gd name="T19" fmla="*/ 4761 h 57784"/>
              <a:gd name="T20" fmla="*/ 3984 w 57784"/>
              <a:gd name="T21" fmla="*/ 4315 h 57784"/>
              <a:gd name="T22" fmla="*/ 4594 w 57784"/>
              <a:gd name="T23" fmla="*/ 3562 h 57784"/>
              <a:gd name="T24" fmla="*/ 4865 w 57784"/>
              <a:gd name="T25" fmla="*/ 2632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1" name="bk object 105"/>
          <p:cNvSpPr>
            <a:spLocks/>
          </p:cNvSpPr>
          <p:nvPr/>
        </p:nvSpPr>
        <p:spPr bwMode="auto">
          <a:xfrm>
            <a:off x="7730067" y="3881967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2 h 57785"/>
              <a:gd name="T12" fmla="*/ 549 w 57784"/>
              <a:gd name="T13" fmla="*/ 4779 h 57785"/>
              <a:gd name="T14" fmla="*/ 1302 w 57784"/>
              <a:gd name="T15" fmla="*/ 5512 h 57785"/>
              <a:gd name="T16" fmla="*/ 2232 w 57784"/>
              <a:gd name="T17" fmla="*/ 5836 h 57785"/>
              <a:gd name="T18" fmla="*/ 3162 w 57784"/>
              <a:gd name="T19" fmla="*/ 5711 h 57785"/>
              <a:gd name="T20" fmla="*/ 3985 w 57784"/>
              <a:gd name="T21" fmla="*/ 5177 h 57785"/>
              <a:gd name="T22" fmla="*/ 4595 w 57784"/>
              <a:gd name="T23" fmla="*/ 4274 h 57785"/>
              <a:gd name="T24" fmla="*/ 4865 w 57784"/>
              <a:gd name="T25" fmla="*/ 3158 h 57785"/>
              <a:gd name="T26" fmla="*/ 4761 w 57784"/>
              <a:gd name="T27" fmla="*/ 2042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2" name="bk object 106"/>
          <p:cNvSpPr>
            <a:spLocks/>
          </p:cNvSpPr>
          <p:nvPr/>
        </p:nvSpPr>
        <p:spPr bwMode="auto">
          <a:xfrm>
            <a:off x="8240185" y="3769785"/>
            <a:ext cx="35983" cy="35983"/>
          </a:xfrm>
          <a:custGeom>
            <a:avLst/>
            <a:gdLst>
              <a:gd name="T0" fmla="*/ 3157 w 57784"/>
              <a:gd name="T1" fmla="*/ 0 h 57785"/>
              <a:gd name="T2" fmla="*/ 2042 w 57784"/>
              <a:gd name="T3" fmla="*/ 125 h 57785"/>
              <a:gd name="T4" fmla="*/ 1056 w 57784"/>
              <a:gd name="T5" fmla="*/ 658 h 57785"/>
              <a:gd name="T6" fmla="*/ 325 w 57784"/>
              <a:gd name="T7" fmla="*/ 1560 h 57785"/>
              <a:gd name="T8" fmla="*/ 0 w 57784"/>
              <a:gd name="T9" fmla="*/ 2676 h 57785"/>
              <a:gd name="T10" fmla="*/ 124 w 57784"/>
              <a:gd name="T11" fmla="*/ 3791 h 57785"/>
              <a:gd name="T12" fmla="*/ 658 w 57784"/>
              <a:gd name="T13" fmla="*/ 4778 h 57785"/>
              <a:gd name="T14" fmla="*/ 1561 w 57784"/>
              <a:gd name="T15" fmla="*/ 5510 h 57785"/>
              <a:gd name="T16" fmla="*/ 2677 w 57784"/>
              <a:gd name="T17" fmla="*/ 5834 h 57785"/>
              <a:gd name="T18" fmla="*/ 3792 w 57784"/>
              <a:gd name="T19" fmla="*/ 5709 h 57785"/>
              <a:gd name="T20" fmla="*/ 4779 w 57784"/>
              <a:gd name="T21" fmla="*/ 5176 h 57785"/>
              <a:gd name="T22" fmla="*/ 5511 w 57784"/>
              <a:gd name="T23" fmla="*/ 4273 h 57785"/>
              <a:gd name="T24" fmla="*/ 5835 w 57784"/>
              <a:gd name="T25" fmla="*/ 3157 h 57785"/>
              <a:gd name="T26" fmla="*/ 5710 w 57784"/>
              <a:gd name="T27" fmla="*/ 2042 h 57785"/>
              <a:gd name="T28" fmla="*/ 5177 w 57784"/>
              <a:gd name="T29" fmla="*/ 1055 h 57785"/>
              <a:gd name="T30" fmla="*/ 4273 w 57784"/>
              <a:gd name="T31" fmla="*/ 324 h 57785"/>
              <a:gd name="T32" fmla="*/ 3157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3" name="bk object 107"/>
          <p:cNvSpPr>
            <a:spLocks/>
          </p:cNvSpPr>
          <p:nvPr/>
        </p:nvSpPr>
        <p:spPr bwMode="auto">
          <a:xfrm>
            <a:off x="8716433" y="3606800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8 w 57784"/>
              <a:gd name="T13" fmla="*/ 3985 h 57785"/>
              <a:gd name="T14" fmla="*/ 1560 w 57784"/>
              <a:gd name="T15" fmla="*/ 4595 h 57785"/>
              <a:gd name="T16" fmla="*/ 2677 w 57784"/>
              <a:gd name="T17" fmla="*/ 4865 h 57785"/>
              <a:gd name="T18" fmla="*/ 3792 w 57784"/>
              <a:gd name="T19" fmla="*/ 4761 h 57785"/>
              <a:gd name="T20" fmla="*/ 4779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4" name="bk object 108"/>
          <p:cNvSpPr>
            <a:spLocks/>
          </p:cNvSpPr>
          <p:nvPr/>
        </p:nvSpPr>
        <p:spPr bwMode="auto">
          <a:xfrm>
            <a:off x="9154585" y="3390900"/>
            <a:ext cx="35983" cy="35984"/>
          </a:xfrm>
          <a:custGeom>
            <a:avLst/>
            <a:gdLst>
              <a:gd name="T0" fmla="*/ 3158 w 57784"/>
              <a:gd name="T1" fmla="*/ 0 h 57785"/>
              <a:gd name="T2" fmla="*/ 2043 w 57784"/>
              <a:gd name="T3" fmla="*/ 125 h 57785"/>
              <a:gd name="T4" fmla="*/ 1056 w 57784"/>
              <a:gd name="T5" fmla="*/ 659 h 57785"/>
              <a:gd name="T6" fmla="*/ 324 w 57784"/>
              <a:gd name="T7" fmla="*/ 1561 h 57785"/>
              <a:gd name="T8" fmla="*/ 0 w 57784"/>
              <a:gd name="T9" fmla="*/ 2678 h 57785"/>
              <a:gd name="T10" fmla="*/ 125 w 57784"/>
              <a:gd name="T11" fmla="*/ 3793 h 57785"/>
              <a:gd name="T12" fmla="*/ 659 w 57784"/>
              <a:gd name="T13" fmla="*/ 4780 h 57785"/>
              <a:gd name="T14" fmla="*/ 1561 w 57784"/>
              <a:gd name="T15" fmla="*/ 5512 h 57785"/>
              <a:gd name="T16" fmla="*/ 2677 w 57784"/>
              <a:gd name="T17" fmla="*/ 5836 h 57785"/>
              <a:gd name="T18" fmla="*/ 3793 w 57784"/>
              <a:gd name="T19" fmla="*/ 5711 h 57785"/>
              <a:gd name="T20" fmla="*/ 4780 w 57784"/>
              <a:gd name="T21" fmla="*/ 5177 h 57785"/>
              <a:gd name="T22" fmla="*/ 5511 w 57784"/>
              <a:gd name="T23" fmla="*/ 4274 h 57785"/>
              <a:gd name="T24" fmla="*/ 5835 w 57784"/>
              <a:gd name="T25" fmla="*/ 3158 h 57785"/>
              <a:gd name="T26" fmla="*/ 5710 w 57784"/>
              <a:gd name="T27" fmla="*/ 2043 h 57785"/>
              <a:gd name="T28" fmla="*/ 5177 w 57784"/>
              <a:gd name="T29" fmla="*/ 1056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5" name="bk object 109"/>
          <p:cNvSpPr>
            <a:spLocks/>
          </p:cNvSpPr>
          <p:nvPr/>
        </p:nvSpPr>
        <p:spPr bwMode="auto">
          <a:xfrm>
            <a:off x="9552518" y="3124200"/>
            <a:ext cx="35983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5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7 w 57784"/>
              <a:gd name="T17" fmla="*/ 4865 h 57785"/>
              <a:gd name="T18" fmla="*/ 3793 w 57784"/>
              <a:gd name="T19" fmla="*/ 4761 h 57785"/>
              <a:gd name="T20" fmla="*/ 4780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0 w 57784"/>
              <a:gd name="T27" fmla="*/ 1704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6" name="bk object 110"/>
          <p:cNvSpPr>
            <a:spLocks/>
          </p:cNvSpPr>
          <p:nvPr/>
        </p:nvSpPr>
        <p:spPr bwMode="auto">
          <a:xfrm>
            <a:off x="9910233" y="2806700"/>
            <a:ext cx="35984" cy="35984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6 w 57784"/>
              <a:gd name="T5" fmla="*/ 659 h 57785"/>
              <a:gd name="T6" fmla="*/ 324 w 57784"/>
              <a:gd name="T7" fmla="*/ 1561 h 57785"/>
              <a:gd name="T8" fmla="*/ 0 w 57784"/>
              <a:gd name="T9" fmla="*/ 2678 h 57785"/>
              <a:gd name="T10" fmla="*/ 124 w 57784"/>
              <a:gd name="T11" fmla="*/ 3793 h 57785"/>
              <a:gd name="T12" fmla="*/ 658 w 57784"/>
              <a:gd name="T13" fmla="*/ 4780 h 57785"/>
              <a:gd name="T14" fmla="*/ 1560 w 57784"/>
              <a:gd name="T15" fmla="*/ 5512 h 57785"/>
              <a:gd name="T16" fmla="*/ 2678 w 57784"/>
              <a:gd name="T17" fmla="*/ 5836 h 57785"/>
              <a:gd name="T18" fmla="*/ 3792 w 57784"/>
              <a:gd name="T19" fmla="*/ 5711 h 57785"/>
              <a:gd name="T20" fmla="*/ 4779 w 57784"/>
              <a:gd name="T21" fmla="*/ 5177 h 57785"/>
              <a:gd name="T22" fmla="*/ 5511 w 57784"/>
              <a:gd name="T23" fmla="*/ 4274 h 57785"/>
              <a:gd name="T24" fmla="*/ 5835 w 57784"/>
              <a:gd name="T25" fmla="*/ 3158 h 57785"/>
              <a:gd name="T26" fmla="*/ 5710 w 57784"/>
              <a:gd name="T27" fmla="*/ 2043 h 57785"/>
              <a:gd name="T28" fmla="*/ 5177 w 57784"/>
              <a:gd name="T29" fmla="*/ 1056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9" y="20054"/>
                </a:lnTo>
                <a:lnTo>
                  <a:pt x="50814" y="10364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7" name="bk object 111"/>
          <p:cNvSpPr>
            <a:spLocks/>
          </p:cNvSpPr>
          <p:nvPr/>
        </p:nvSpPr>
        <p:spPr bwMode="auto">
          <a:xfrm>
            <a:off x="10229851" y="2440518"/>
            <a:ext cx="33867" cy="35983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7 h 57785"/>
              <a:gd name="T10" fmla="*/ 104 w 57784"/>
              <a:gd name="T11" fmla="*/ 3792 h 57785"/>
              <a:gd name="T12" fmla="*/ 549 w 57784"/>
              <a:gd name="T13" fmla="*/ 4779 h 57785"/>
              <a:gd name="T14" fmla="*/ 1301 w 57784"/>
              <a:gd name="T15" fmla="*/ 5511 h 57785"/>
              <a:gd name="T16" fmla="*/ 2232 w 57784"/>
              <a:gd name="T17" fmla="*/ 5835 h 57785"/>
              <a:gd name="T18" fmla="*/ 3162 w 57784"/>
              <a:gd name="T19" fmla="*/ 5710 h 57785"/>
              <a:gd name="T20" fmla="*/ 3985 w 57784"/>
              <a:gd name="T21" fmla="*/ 5176 h 57785"/>
              <a:gd name="T22" fmla="*/ 4594 w 57784"/>
              <a:gd name="T23" fmla="*/ 4273 h 57785"/>
              <a:gd name="T24" fmla="*/ 4865 w 57784"/>
              <a:gd name="T25" fmla="*/ 3158 h 57785"/>
              <a:gd name="T26" fmla="*/ 4761 w 57784"/>
              <a:gd name="T27" fmla="*/ 2043 h 57785"/>
              <a:gd name="T28" fmla="*/ 4316 w 57784"/>
              <a:gd name="T29" fmla="*/ 1055 h 57785"/>
              <a:gd name="T30" fmla="*/ 3563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8" name="bk object 112"/>
          <p:cNvSpPr>
            <a:spLocks/>
          </p:cNvSpPr>
          <p:nvPr/>
        </p:nvSpPr>
        <p:spPr bwMode="auto">
          <a:xfrm>
            <a:off x="258233" y="2647951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8 w 57784"/>
              <a:gd name="T17" fmla="*/ 4865 h 57785"/>
              <a:gd name="T18" fmla="*/ 3792 w 57784"/>
              <a:gd name="T19" fmla="*/ 4761 h 57785"/>
              <a:gd name="T20" fmla="*/ 4779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1 w 57784"/>
              <a:gd name="T27" fmla="*/ 1704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2" y="20058"/>
                </a:lnTo>
                <a:lnTo>
                  <a:pt x="50816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99" name="bk object 113"/>
          <p:cNvSpPr>
            <a:spLocks/>
          </p:cNvSpPr>
          <p:nvPr/>
        </p:nvSpPr>
        <p:spPr bwMode="auto">
          <a:xfrm>
            <a:off x="613833" y="2772833"/>
            <a:ext cx="35984" cy="35984"/>
          </a:xfrm>
          <a:custGeom>
            <a:avLst/>
            <a:gdLst>
              <a:gd name="T0" fmla="*/ 3157 w 57784"/>
              <a:gd name="T1" fmla="*/ 0 h 57785"/>
              <a:gd name="T2" fmla="*/ 2042 w 57784"/>
              <a:gd name="T3" fmla="*/ 125 h 57785"/>
              <a:gd name="T4" fmla="*/ 1056 w 57784"/>
              <a:gd name="T5" fmla="*/ 659 h 57785"/>
              <a:gd name="T6" fmla="*/ 324 w 57784"/>
              <a:gd name="T7" fmla="*/ 1561 h 57785"/>
              <a:gd name="T8" fmla="*/ 0 w 57784"/>
              <a:gd name="T9" fmla="*/ 2678 h 57785"/>
              <a:gd name="T10" fmla="*/ 124 w 57784"/>
              <a:gd name="T11" fmla="*/ 3792 h 57785"/>
              <a:gd name="T12" fmla="*/ 658 w 57784"/>
              <a:gd name="T13" fmla="*/ 4780 h 57785"/>
              <a:gd name="T14" fmla="*/ 1560 w 57784"/>
              <a:gd name="T15" fmla="*/ 5511 h 57785"/>
              <a:gd name="T16" fmla="*/ 2677 w 57784"/>
              <a:gd name="T17" fmla="*/ 5835 h 57785"/>
              <a:gd name="T18" fmla="*/ 3792 w 57784"/>
              <a:gd name="T19" fmla="*/ 5711 h 57785"/>
              <a:gd name="T20" fmla="*/ 4779 w 57784"/>
              <a:gd name="T21" fmla="*/ 5177 h 57785"/>
              <a:gd name="T22" fmla="*/ 5511 w 57784"/>
              <a:gd name="T23" fmla="*/ 4274 h 57785"/>
              <a:gd name="T24" fmla="*/ 5835 w 57784"/>
              <a:gd name="T25" fmla="*/ 3158 h 57785"/>
              <a:gd name="T26" fmla="*/ 5710 w 57784"/>
              <a:gd name="T27" fmla="*/ 2043 h 57785"/>
              <a:gd name="T28" fmla="*/ 5176 w 57784"/>
              <a:gd name="T29" fmla="*/ 1056 h 57785"/>
              <a:gd name="T30" fmla="*/ 4274 w 57784"/>
              <a:gd name="T31" fmla="*/ 324 h 57785"/>
              <a:gd name="T32" fmla="*/ 3157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0" name="bk object 114"/>
          <p:cNvSpPr>
            <a:spLocks/>
          </p:cNvSpPr>
          <p:nvPr/>
        </p:nvSpPr>
        <p:spPr bwMode="auto">
          <a:xfrm>
            <a:off x="990600" y="2904067"/>
            <a:ext cx="35984" cy="35984"/>
          </a:xfrm>
          <a:custGeom>
            <a:avLst/>
            <a:gdLst>
              <a:gd name="T0" fmla="*/ 3157 w 57785"/>
              <a:gd name="T1" fmla="*/ 0 h 57785"/>
              <a:gd name="T2" fmla="*/ 2042 w 57785"/>
              <a:gd name="T3" fmla="*/ 125 h 57785"/>
              <a:gd name="T4" fmla="*/ 1056 w 57785"/>
              <a:gd name="T5" fmla="*/ 659 h 57785"/>
              <a:gd name="T6" fmla="*/ 324 w 57785"/>
              <a:gd name="T7" fmla="*/ 1561 h 57785"/>
              <a:gd name="T8" fmla="*/ 0 w 57785"/>
              <a:gd name="T9" fmla="*/ 2677 h 57785"/>
              <a:gd name="T10" fmla="*/ 124 w 57785"/>
              <a:gd name="T11" fmla="*/ 3792 h 57785"/>
              <a:gd name="T12" fmla="*/ 658 w 57785"/>
              <a:gd name="T13" fmla="*/ 4779 h 57785"/>
              <a:gd name="T14" fmla="*/ 1560 w 57785"/>
              <a:gd name="T15" fmla="*/ 5511 h 57785"/>
              <a:gd name="T16" fmla="*/ 2677 w 57785"/>
              <a:gd name="T17" fmla="*/ 5835 h 57785"/>
              <a:gd name="T18" fmla="*/ 3792 w 57785"/>
              <a:gd name="T19" fmla="*/ 5710 h 57785"/>
              <a:gd name="T20" fmla="*/ 4779 w 57785"/>
              <a:gd name="T21" fmla="*/ 5176 h 57785"/>
              <a:gd name="T22" fmla="*/ 5511 w 57785"/>
              <a:gd name="T23" fmla="*/ 4273 h 57785"/>
              <a:gd name="T24" fmla="*/ 5834 w 57785"/>
              <a:gd name="T25" fmla="*/ 3158 h 57785"/>
              <a:gd name="T26" fmla="*/ 5710 w 57785"/>
              <a:gd name="T27" fmla="*/ 2043 h 57785"/>
              <a:gd name="T28" fmla="*/ 5176 w 57785"/>
              <a:gd name="T29" fmla="*/ 1056 h 57785"/>
              <a:gd name="T30" fmla="*/ 4273 w 57785"/>
              <a:gd name="T31" fmla="*/ 325 h 57785"/>
              <a:gd name="T32" fmla="*/ 3157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4" y="0"/>
                </a:moveTo>
                <a:lnTo>
                  <a:pt x="20050" y="1223"/>
                </a:lnTo>
                <a:lnTo>
                  <a:pt x="10364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2" y="30997"/>
                </a:lnTo>
                <a:lnTo>
                  <a:pt x="56048" y="20053"/>
                </a:lnTo>
                <a:lnTo>
                  <a:pt x="50809" y="10366"/>
                </a:lnTo>
                <a:lnTo>
                  <a:pt x="41945" y="3185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1" name="bk object 115"/>
          <p:cNvSpPr>
            <a:spLocks/>
          </p:cNvSpPr>
          <p:nvPr/>
        </p:nvSpPr>
        <p:spPr bwMode="auto">
          <a:xfrm>
            <a:off x="1390651" y="3041651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2 w 57785"/>
              <a:gd name="T3" fmla="*/ 104 h 57785"/>
              <a:gd name="T4" fmla="*/ 880 w 57785"/>
              <a:gd name="T5" fmla="*/ 549 h 57785"/>
              <a:gd name="T6" fmla="*/ 270 w 57785"/>
              <a:gd name="T7" fmla="*/ 1302 h 57785"/>
              <a:gd name="T8" fmla="*/ 0 w 57785"/>
              <a:gd name="T9" fmla="*/ 2232 h 57785"/>
              <a:gd name="T10" fmla="*/ 104 w 57785"/>
              <a:gd name="T11" fmla="*/ 3162 h 57785"/>
              <a:gd name="T12" fmla="*/ 548 w 57785"/>
              <a:gd name="T13" fmla="*/ 3985 h 57785"/>
              <a:gd name="T14" fmla="*/ 1301 w 57785"/>
              <a:gd name="T15" fmla="*/ 4595 h 57785"/>
              <a:gd name="T16" fmla="*/ 2232 w 57785"/>
              <a:gd name="T17" fmla="*/ 4865 h 57785"/>
              <a:gd name="T18" fmla="*/ 3162 w 57785"/>
              <a:gd name="T19" fmla="*/ 4761 h 57785"/>
              <a:gd name="T20" fmla="*/ 3984 w 57785"/>
              <a:gd name="T21" fmla="*/ 4316 h 57785"/>
              <a:gd name="T22" fmla="*/ 4594 w 57785"/>
              <a:gd name="T23" fmla="*/ 3563 h 57785"/>
              <a:gd name="T24" fmla="*/ 4864 w 57785"/>
              <a:gd name="T25" fmla="*/ 2633 h 57785"/>
              <a:gd name="T26" fmla="*/ 4760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4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2" name="bk object 116"/>
          <p:cNvSpPr>
            <a:spLocks/>
          </p:cNvSpPr>
          <p:nvPr/>
        </p:nvSpPr>
        <p:spPr bwMode="auto">
          <a:xfrm>
            <a:off x="1811867" y="3179233"/>
            <a:ext cx="35984" cy="35984"/>
          </a:xfrm>
          <a:custGeom>
            <a:avLst/>
            <a:gdLst>
              <a:gd name="T0" fmla="*/ 3158 w 57785"/>
              <a:gd name="T1" fmla="*/ 0 h 57785"/>
              <a:gd name="T2" fmla="*/ 2043 w 57785"/>
              <a:gd name="T3" fmla="*/ 125 h 57785"/>
              <a:gd name="T4" fmla="*/ 1056 w 57785"/>
              <a:gd name="T5" fmla="*/ 659 h 57785"/>
              <a:gd name="T6" fmla="*/ 324 w 57785"/>
              <a:gd name="T7" fmla="*/ 1561 h 57785"/>
              <a:gd name="T8" fmla="*/ 0 w 57785"/>
              <a:gd name="T9" fmla="*/ 2678 h 57785"/>
              <a:gd name="T10" fmla="*/ 125 w 57785"/>
              <a:gd name="T11" fmla="*/ 3793 h 57785"/>
              <a:gd name="T12" fmla="*/ 659 w 57785"/>
              <a:gd name="T13" fmla="*/ 4780 h 57785"/>
              <a:gd name="T14" fmla="*/ 1561 w 57785"/>
              <a:gd name="T15" fmla="*/ 5512 h 57785"/>
              <a:gd name="T16" fmla="*/ 2678 w 57785"/>
              <a:gd name="T17" fmla="*/ 5836 h 57785"/>
              <a:gd name="T18" fmla="*/ 3793 w 57785"/>
              <a:gd name="T19" fmla="*/ 5711 h 57785"/>
              <a:gd name="T20" fmla="*/ 4780 w 57785"/>
              <a:gd name="T21" fmla="*/ 5177 h 57785"/>
              <a:gd name="T22" fmla="*/ 5512 w 57785"/>
              <a:gd name="T23" fmla="*/ 4274 h 57785"/>
              <a:gd name="T24" fmla="*/ 5836 w 57785"/>
              <a:gd name="T25" fmla="*/ 3158 h 57785"/>
              <a:gd name="T26" fmla="*/ 5711 w 57785"/>
              <a:gd name="T27" fmla="*/ 2042 h 57785"/>
              <a:gd name="T28" fmla="*/ 5177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3" name="bk object 117"/>
          <p:cNvSpPr>
            <a:spLocks/>
          </p:cNvSpPr>
          <p:nvPr/>
        </p:nvSpPr>
        <p:spPr bwMode="auto">
          <a:xfrm>
            <a:off x="2258485" y="3323167"/>
            <a:ext cx="35983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5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8 w 57785"/>
              <a:gd name="T13" fmla="*/ 3985 h 57785"/>
              <a:gd name="T14" fmla="*/ 1561 w 57785"/>
              <a:gd name="T15" fmla="*/ 4595 h 57785"/>
              <a:gd name="T16" fmla="*/ 2677 w 57785"/>
              <a:gd name="T17" fmla="*/ 4865 h 57785"/>
              <a:gd name="T18" fmla="*/ 3792 w 57785"/>
              <a:gd name="T19" fmla="*/ 4761 h 57785"/>
              <a:gd name="T20" fmla="*/ 4779 w 57785"/>
              <a:gd name="T21" fmla="*/ 4316 h 57785"/>
              <a:gd name="T22" fmla="*/ 5511 w 57785"/>
              <a:gd name="T23" fmla="*/ 3563 h 57785"/>
              <a:gd name="T24" fmla="*/ 5835 w 57785"/>
              <a:gd name="T25" fmla="*/ 2633 h 57785"/>
              <a:gd name="T26" fmla="*/ 5710 w 57785"/>
              <a:gd name="T27" fmla="*/ 1703 h 57785"/>
              <a:gd name="T28" fmla="*/ 5176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4" name="bk object 118"/>
          <p:cNvSpPr>
            <a:spLocks/>
          </p:cNvSpPr>
          <p:nvPr/>
        </p:nvSpPr>
        <p:spPr bwMode="auto">
          <a:xfrm>
            <a:off x="2730500" y="3467100"/>
            <a:ext cx="33867" cy="35984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9 h 57785"/>
              <a:gd name="T6" fmla="*/ 270 w 57785"/>
              <a:gd name="T7" fmla="*/ 1561 h 57785"/>
              <a:gd name="T8" fmla="*/ 0 w 57785"/>
              <a:gd name="T9" fmla="*/ 2678 h 57785"/>
              <a:gd name="T10" fmla="*/ 104 w 57785"/>
              <a:gd name="T11" fmla="*/ 3793 h 57785"/>
              <a:gd name="T12" fmla="*/ 549 w 57785"/>
              <a:gd name="T13" fmla="*/ 4780 h 57785"/>
              <a:gd name="T14" fmla="*/ 1301 w 57785"/>
              <a:gd name="T15" fmla="*/ 5512 h 57785"/>
              <a:gd name="T16" fmla="*/ 2232 w 57785"/>
              <a:gd name="T17" fmla="*/ 5836 h 57785"/>
              <a:gd name="T18" fmla="*/ 3161 w 57785"/>
              <a:gd name="T19" fmla="*/ 5711 h 57785"/>
              <a:gd name="T20" fmla="*/ 3984 w 57785"/>
              <a:gd name="T21" fmla="*/ 5177 h 57785"/>
              <a:gd name="T22" fmla="*/ 4594 w 57785"/>
              <a:gd name="T23" fmla="*/ 4274 h 57785"/>
              <a:gd name="T24" fmla="*/ 4865 w 57785"/>
              <a:gd name="T25" fmla="*/ 3158 h 57785"/>
              <a:gd name="T26" fmla="*/ 4761 w 57785"/>
              <a:gd name="T27" fmla="*/ 2043 h 57785"/>
              <a:gd name="T28" fmla="*/ 4316 w 57785"/>
              <a:gd name="T29" fmla="*/ 1056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7" y="30998"/>
                </a:lnTo>
                <a:lnTo>
                  <a:pt x="56056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5" name="bk object 119"/>
          <p:cNvSpPr>
            <a:spLocks/>
          </p:cNvSpPr>
          <p:nvPr/>
        </p:nvSpPr>
        <p:spPr bwMode="auto">
          <a:xfrm>
            <a:off x="3227917" y="3615267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2 h 57785"/>
              <a:gd name="T8" fmla="*/ 0 w 57785"/>
              <a:gd name="T9" fmla="*/ 2232 h 57785"/>
              <a:gd name="T10" fmla="*/ 104 w 57785"/>
              <a:gd name="T11" fmla="*/ 3162 h 57785"/>
              <a:gd name="T12" fmla="*/ 549 w 57785"/>
              <a:gd name="T13" fmla="*/ 3985 h 57785"/>
              <a:gd name="T14" fmla="*/ 1302 w 57785"/>
              <a:gd name="T15" fmla="*/ 4595 h 57785"/>
              <a:gd name="T16" fmla="*/ 2232 w 57785"/>
              <a:gd name="T17" fmla="*/ 4865 h 57785"/>
              <a:gd name="T18" fmla="*/ 3162 w 57785"/>
              <a:gd name="T19" fmla="*/ 4761 h 57785"/>
              <a:gd name="T20" fmla="*/ 3985 w 57785"/>
              <a:gd name="T21" fmla="*/ 4316 h 57785"/>
              <a:gd name="T22" fmla="*/ 4595 w 57785"/>
              <a:gd name="T23" fmla="*/ 3563 h 57785"/>
              <a:gd name="T24" fmla="*/ 4865 w 57785"/>
              <a:gd name="T25" fmla="*/ 2633 h 57785"/>
              <a:gd name="T26" fmla="*/ 4761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6" name="bk object 120"/>
          <p:cNvSpPr>
            <a:spLocks/>
          </p:cNvSpPr>
          <p:nvPr/>
        </p:nvSpPr>
        <p:spPr bwMode="auto">
          <a:xfrm>
            <a:off x="3750733" y="3763433"/>
            <a:ext cx="35984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6 w 57785"/>
              <a:gd name="T5" fmla="*/ 659 h 57785"/>
              <a:gd name="T6" fmla="*/ 324 w 57785"/>
              <a:gd name="T7" fmla="*/ 1561 h 57785"/>
              <a:gd name="T8" fmla="*/ 0 w 57785"/>
              <a:gd name="T9" fmla="*/ 2678 h 57785"/>
              <a:gd name="T10" fmla="*/ 125 w 57785"/>
              <a:gd name="T11" fmla="*/ 3792 h 57785"/>
              <a:gd name="T12" fmla="*/ 659 w 57785"/>
              <a:gd name="T13" fmla="*/ 4779 h 57785"/>
              <a:gd name="T14" fmla="*/ 1561 w 57785"/>
              <a:gd name="T15" fmla="*/ 5512 h 57785"/>
              <a:gd name="T16" fmla="*/ 2678 w 57785"/>
              <a:gd name="T17" fmla="*/ 5836 h 57785"/>
              <a:gd name="T18" fmla="*/ 3792 w 57785"/>
              <a:gd name="T19" fmla="*/ 5711 h 57785"/>
              <a:gd name="T20" fmla="*/ 4779 w 57785"/>
              <a:gd name="T21" fmla="*/ 5177 h 57785"/>
              <a:gd name="T22" fmla="*/ 5512 w 57785"/>
              <a:gd name="T23" fmla="*/ 4274 h 57785"/>
              <a:gd name="T24" fmla="*/ 5836 w 57785"/>
              <a:gd name="T25" fmla="*/ 3158 h 57785"/>
              <a:gd name="T26" fmla="*/ 5711 w 57785"/>
              <a:gd name="T27" fmla="*/ 2042 h 57785"/>
              <a:gd name="T28" fmla="*/ 5177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7" name="bk object 121"/>
          <p:cNvSpPr>
            <a:spLocks/>
          </p:cNvSpPr>
          <p:nvPr/>
        </p:nvSpPr>
        <p:spPr bwMode="auto">
          <a:xfrm>
            <a:off x="4296833" y="3911600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8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2 h 57784"/>
              <a:gd name="T24" fmla="*/ 5835 w 57784"/>
              <a:gd name="T25" fmla="*/ 2632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5" y="56054"/>
                </a:lnTo>
                <a:lnTo>
                  <a:pt x="46909" y="50814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8" name="bk object 122"/>
          <p:cNvSpPr>
            <a:spLocks/>
          </p:cNvSpPr>
          <p:nvPr/>
        </p:nvSpPr>
        <p:spPr bwMode="auto">
          <a:xfrm>
            <a:off x="4864100" y="40470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09" name="bk object 123"/>
          <p:cNvSpPr>
            <a:spLocks/>
          </p:cNvSpPr>
          <p:nvPr/>
        </p:nvSpPr>
        <p:spPr bwMode="auto">
          <a:xfrm>
            <a:off x="5441951" y="416560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4 w 57784"/>
              <a:gd name="T21" fmla="*/ 4316 h 57784"/>
              <a:gd name="T22" fmla="*/ 4594 w 57784"/>
              <a:gd name="T23" fmla="*/ 3563 h 57784"/>
              <a:gd name="T24" fmla="*/ 4864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1"/>
                </a:lnTo>
                <a:lnTo>
                  <a:pt x="56052" y="20056"/>
                </a:lnTo>
                <a:lnTo>
                  <a:pt x="50816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0" name="bk object 124"/>
          <p:cNvSpPr>
            <a:spLocks/>
          </p:cNvSpPr>
          <p:nvPr/>
        </p:nvSpPr>
        <p:spPr bwMode="auto">
          <a:xfrm>
            <a:off x="6026151" y="425661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1 h 57784"/>
              <a:gd name="T8" fmla="*/ 0 w 57784"/>
              <a:gd name="T9" fmla="*/ 2232 h 57784"/>
              <a:gd name="T10" fmla="*/ 104 w 57784"/>
              <a:gd name="T11" fmla="*/ 3161 h 57784"/>
              <a:gd name="T12" fmla="*/ 549 w 57784"/>
              <a:gd name="T13" fmla="*/ 3984 h 57784"/>
              <a:gd name="T14" fmla="*/ 1302 w 57784"/>
              <a:gd name="T15" fmla="*/ 4594 h 57784"/>
              <a:gd name="T16" fmla="*/ 2233 w 57784"/>
              <a:gd name="T17" fmla="*/ 4865 h 57784"/>
              <a:gd name="T18" fmla="*/ 3162 w 57784"/>
              <a:gd name="T19" fmla="*/ 4761 h 57784"/>
              <a:gd name="T20" fmla="*/ 3985 w 57784"/>
              <a:gd name="T21" fmla="*/ 4315 h 57784"/>
              <a:gd name="T22" fmla="*/ 4595 w 57784"/>
              <a:gd name="T23" fmla="*/ 3562 h 57784"/>
              <a:gd name="T24" fmla="*/ 4865 w 57784"/>
              <a:gd name="T25" fmla="*/ 2632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1" name="bk object 125"/>
          <p:cNvSpPr>
            <a:spLocks/>
          </p:cNvSpPr>
          <p:nvPr/>
        </p:nvSpPr>
        <p:spPr bwMode="auto">
          <a:xfrm>
            <a:off x="6606117" y="4309533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2" name="bk object 126"/>
          <p:cNvSpPr>
            <a:spLocks/>
          </p:cNvSpPr>
          <p:nvPr/>
        </p:nvSpPr>
        <p:spPr bwMode="auto">
          <a:xfrm>
            <a:off x="7175500" y="4320118"/>
            <a:ext cx="33867" cy="35983"/>
          </a:xfrm>
          <a:custGeom>
            <a:avLst/>
            <a:gdLst>
              <a:gd name="T0" fmla="*/ 2632 w 57784"/>
              <a:gd name="T1" fmla="*/ 0 h 57784"/>
              <a:gd name="T2" fmla="*/ 1702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8 w 57784"/>
              <a:gd name="T13" fmla="*/ 4780 h 57784"/>
              <a:gd name="T14" fmla="*/ 1301 w 57784"/>
              <a:gd name="T15" fmla="*/ 5511 h 57784"/>
              <a:gd name="T16" fmla="*/ 2232 w 57784"/>
              <a:gd name="T17" fmla="*/ 5835 h 57784"/>
              <a:gd name="T18" fmla="*/ 3161 w 57784"/>
              <a:gd name="T19" fmla="*/ 5710 h 57784"/>
              <a:gd name="T20" fmla="*/ 3984 w 57784"/>
              <a:gd name="T21" fmla="*/ 5177 h 57784"/>
              <a:gd name="T22" fmla="*/ 4594 w 57784"/>
              <a:gd name="T23" fmla="*/ 4274 h 57784"/>
              <a:gd name="T24" fmla="*/ 4864 w 57784"/>
              <a:gd name="T25" fmla="*/ 3158 h 57784"/>
              <a:gd name="T26" fmla="*/ 4761 w 57784"/>
              <a:gd name="T27" fmla="*/ 2043 h 57784"/>
              <a:gd name="T28" fmla="*/ 4315 w 57784"/>
              <a:gd name="T29" fmla="*/ 1055 h 57784"/>
              <a:gd name="T30" fmla="*/ 3563 w 57784"/>
              <a:gd name="T31" fmla="*/ 324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3" name="bk object 127"/>
          <p:cNvSpPr>
            <a:spLocks/>
          </p:cNvSpPr>
          <p:nvPr/>
        </p:nvSpPr>
        <p:spPr bwMode="auto">
          <a:xfrm>
            <a:off x="7723718" y="4286251"/>
            <a:ext cx="35983" cy="33867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4 w 57784"/>
              <a:gd name="T11" fmla="*/ 3161 h 57784"/>
              <a:gd name="T12" fmla="*/ 658 w 57784"/>
              <a:gd name="T13" fmla="*/ 3984 h 57784"/>
              <a:gd name="T14" fmla="*/ 1561 w 57784"/>
              <a:gd name="T15" fmla="*/ 4594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5 h 57784"/>
              <a:gd name="T22" fmla="*/ 5510 w 57784"/>
              <a:gd name="T23" fmla="*/ 3562 h 57784"/>
              <a:gd name="T24" fmla="*/ 5834 w 57784"/>
              <a:gd name="T25" fmla="*/ 2632 h 57784"/>
              <a:gd name="T26" fmla="*/ 5710 w 57784"/>
              <a:gd name="T27" fmla="*/ 1703 h 57784"/>
              <a:gd name="T28" fmla="*/ 5176 w 57784"/>
              <a:gd name="T29" fmla="*/ 880 h 57784"/>
              <a:gd name="T30" fmla="*/ 4273 w 57784"/>
              <a:gd name="T31" fmla="*/ 270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0" y="1222"/>
                </a:lnTo>
                <a:lnTo>
                  <a:pt x="10363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5"/>
                </a:lnTo>
                <a:lnTo>
                  <a:pt x="37223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4" name="bk object 128"/>
          <p:cNvSpPr>
            <a:spLocks/>
          </p:cNvSpPr>
          <p:nvPr/>
        </p:nvSpPr>
        <p:spPr bwMode="auto">
          <a:xfrm>
            <a:off x="8246533" y="4199467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3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5" name="bk object 129"/>
          <p:cNvSpPr>
            <a:spLocks/>
          </p:cNvSpPr>
          <p:nvPr/>
        </p:nvSpPr>
        <p:spPr bwMode="auto">
          <a:xfrm>
            <a:off x="8739718" y="4066118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7 h 57784"/>
              <a:gd name="T22" fmla="*/ 5510 w 57784"/>
              <a:gd name="T23" fmla="*/ 4274 h 57784"/>
              <a:gd name="T24" fmla="*/ 5834 w 57784"/>
              <a:gd name="T25" fmla="*/ 3158 h 57784"/>
              <a:gd name="T26" fmla="*/ 5710 w 57784"/>
              <a:gd name="T27" fmla="*/ 2043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6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6" name="bk object 130"/>
          <p:cNvSpPr>
            <a:spLocks/>
          </p:cNvSpPr>
          <p:nvPr/>
        </p:nvSpPr>
        <p:spPr bwMode="auto">
          <a:xfrm>
            <a:off x="9199033" y="3884084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8 w 57784"/>
              <a:gd name="T17" fmla="*/ 4865 h 57785"/>
              <a:gd name="T18" fmla="*/ 3793 w 57784"/>
              <a:gd name="T19" fmla="*/ 4761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7" name="bk object 131"/>
          <p:cNvSpPr>
            <a:spLocks/>
          </p:cNvSpPr>
          <p:nvPr/>
        </p:nvSpPr>
        <p:spPr bwMode="auto">
          <a:xfrm>
            <a:off x="9622367" y="3651251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8 w 57784"/>
              <a:gd name="T17" fmla="*/ 4865 h 57785"/>
              <a:gd name="T18" fmla="*/ 3792 w 57784"/>
              <a:gd name="T19" fmla="*/ 4761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8" name="bk object 132"/>
          <p:cNvSpPr>
            <a:spLocks/>
          </p:cNvSpPr>
          <p:nvPr/>
        </p:nvSpPr>
        <p:spPr bwMode="auto">
          <a:xfrm>
            <a:off x="10007600" y="3369733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8 w 57784"/>
              <a:gd name="T17" fmla="*/ 4865 h 57785"/>
              <a:gd name="T18" fmla="*/ 3792 w 57784"/>
              <a:gd name="T19" fmla="*/ 4761 h 57785"/>
              <a:gd name="T20" fmla="*/ 4779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19" name="bk object 133"/>
          <p:cNvSpPr>
            <a:spLocks/>
          </p:cNvSpPr>
          <p:nvPr/>
        </p:nvSpPr>
        <p:spPr bwMode="auto">
          <a:xfrm>
            <a:off x="10354733" y="3037417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8 w 57784"/>
              <a:gd name="T17" fmla="*/ 4865 h 57785"/>
              <a:gd name="T18" fmla="*/ 3793 w 57784"/>
              <a:gd name="T19" fmla="*/ 4761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0" name="bk object 134"/>
          <p:cNvSpPr>
            <a:spLocks/>
          </p:cNvSpPr>
          <p:nvPr/>
        </p:nvSpPr>
        <p:spPr bwMode="auto">
          <a:xfrm>
            <a:off x="10663767" y="2656417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2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8 w 57784"/>
              <a:gd name="T13" fmla="*/ 3985 h 57785"/>
              <a:gd name="T14" fmla="*/ 1301 w 57784"/>
              <a:gd name="T15" fmla="*/ 4595 h 57785"/>
              <a:gd name="T16" fmla="*/ 2232 w 57784"/>
              <a:gd name="T17" fmla="*/ 4865 h 57785"/>
              <a:gd name="T18" fmla="*/ 3161 w 57784"/>
              <a:gd name="T19" fmla="*/ 4761 h 57785"/>
              <a:gd name="T20" fmla="*/ 3984 w 57784"/>
              <a:gd name="T21" fmla="*/ 4316 h 57785"/>
              <a:gd name="T22" fmla="*/ 4594 w 57784"/>
              <a:gd name="T23" fmla="*/ 3563 h 57785"/>
              <a:gd name="T24" fmla="*/ 4864 w 57784"/>
              <a:gd name="T25" fmla="*/ 2633 h 57785"/>
              <a:gd name="T26" fmla="*/ 4761 w 57784"/>
              <a:gd name="T27" fmla="*/ 1703 h 57785"/>
              <a:gd name="T28" fmla="*/ 4316 w 57784"/>
              <a:gd name="T29" fmla="*/ 880 h 57785"/>
              <a:gd name="T30" fmla="*/ 3564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9" y="20056"/>
                </a:lnTo>
                <a:lnTo>
                  <a:pt x="50814" y="10366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1" name="bk object 135"/>
          <p:cNvSpPr>
            <a:spLocks/>
          </p:cNvSpPr>
          <p:nvPr/>
        </p:nvSpPr>
        <p:spPr bwMode="auto">
          <a:xfrm>
            <a:off x="10936818" y="2230967"/>
            <a:ext cx="35983" cy="33867"/>
          </a:xfrm>
          <a:custGeom>
            <a:avLst/>
            <a:gdLst>
              <a:gd name="T0" fmla="*/ 3157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5 w 57784"/>
              <a:gd name="T7" fmla="*/ 1301 h 57785"/>
              <a:gd name="T8" fmla="*/ 0 w 57784"/>
              <a:gd name="T9" fmla="*/ 2231 h 57785"/>
              <a:gd name="T10" fmla="*/ 124 w 57784"/>
              <a:gd name="T11" fmla="*/ 3161 h 57785"/>
              <a:gd name="T12" fmla="*/ 658 w 57784"/>
              <a:gd name="T13" fmla="*/ 3984 h 57785"/>
              <a:gd name="T14" fmla="*/ 1561 w 57784"/>
              <a:gd name="T15" fmla="*/ 4594 h 57785"/>
              <a:gd name="T16" fmla="*/ 2677 w 57784"/>
              <a:gd name="T17" fmla="*/ 4864 h 57785"/>
              <a:gd name="T18" fmla="*/ 3792 w 57784"/>
              <a:gd name="T19" fmla="*/ 4760 h 57785"/>
              <a:gd name="T20" fmla="*/ 4779 w 57784"/>
              <a:gd name="T21" fmla="*/ 4315 h 57785"/>
              <a:gd name="T22" fmla="*/ 5511 w 57784"/>
              <a:gd name="T23" fmla="*/ 3562 h 57785"/>
              <a:gd name="T24" fmla="*/ 5835 w 57784"/>
              <a:gd name="T25" fmla="*/ 2632 h 57785"/>
              <a:gd name="T26" fmla="*/ 5710 w 57784"/>
              <a:gd name="T27" fmla="*/ 1703 h 57785"/>
              <a:gd name="T28" fmla="*/ 5177 w 57784"/>
              <a:gd name="T29" fmla="*/ 880 h 57785"/>
              <a:gd name="T30" fmla="*/ 4273 w 57784"/>
              <a:gd name="T31" fmla="*/ 270 h 57785"/>
              <a:gd name="T32" fmla="*/ 3157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2" name="bk object 136"/>
          <p:cNvSpPr>
            <a:spLocks/>
          </p:cNvSpPr>
          <p:nvPr/>
        </p:nvSpPr>
        <p:spPr bwMode="auto">
          <a:xfrm>
            <a:off x="44451" y="2658533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2 h 57785"/>
              <a:gd name="T8" fmla="*/ 0 w 57785"/>
              <a:gd name="T9" fmla="*/ 2232 h 57785"/>
              <a:gd name="T10" fmla="*/ 104 w 57785"/>
              <a:gd name="T11" fmla="*/ 3162 h 57785"/>
              <a:gd name="T12" fmla="*/ 549 w 57785"/>
              <a:gd name="T13" fmla="*/ 3984 h 57785"/>
              <a:gd name="T14" fmla="*/ 1302 w 57785"/>
              <a:gd name="T15" fmla="*/ 4595 h 57785"/>
              <a:gd name="T16" fmla="*/ 2232 w 57785"/>
              <a:gd name="T17" fmla="*/ 4865 h 57785"/>
              <a:gd name="T18" fmla="*/ 3162 w 57785"/>
              <a:gd name="T19" fmla="*/ 4761 h 57785"/>
              <a:gd name="T20" fmla="*/ 3985 w 57785"/>
              <a:gd name="T21" fmla="*/ 4316 h 57785"/>
              <a:gd name="T22" fmla="*/ 4595 w 57785"/>
              <a:gd name="T23" fmla="*/ 3563 h 57785"/>
              <a:gd name="T24" fmla="*/ 4865 w 57785"/>
              <a:gd name="T25" fmla="*/ 2633 h 57785"/>
              <a:gd name="T26" fmla="*/ 4761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3" name="bk object 137"/>
          <p:cNvSpPr>
            <a:spLocks/>
          </p:cNvSpPr>
          <p:nvPr/>
        </p:nvSpPr>
        <p:spPr bwMode="auto">
          <a:xfrm>
            <a:off x="353485" y="2774951"/>
            <a:ext cx="35983" cy="35983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5 w 57784"/>
              <a:gd name="T5" fmla="*/ 658 h 57785"/>
              <a:gd name="T6" fmla="*/ 324 w 57784"/>
              <a:gd name="T7" fmla="*/ 1561 h 57785"/>
              <a:gd name="T8" fmla="*/ 0 w 57784"/>
              <a:gd name="T9" fmla="*/ 2677 h 57785"/>
              <a:gd name="T10" fmla="*/ 125 w 57784"/>
              <a:gd name="T11" fmla="*/ 3792 h 57785"/>
              <a:gd name="T12" fmla="*/ 659 w 57784"/>
              <a:gd name="T13" fmla="*/ 4779 h 57785"/>
              <a:gd name="T14" fmla="*/ 1561 w 57784"/>
              <a:gd name="T15" fmla="*/ 5510 h 57785"/>
              <a:gd name="T16" fmla="*/ 2677 w 57784"/>
              <a:gd name="T17" fmla="*/ 5834 h 57785"/>
              <a:gd name="T18" fmla="*/ 3793 w 57784"/>
              <a:gd name="T19" fmla="*/ 5709 h 57785"/>
              <a:gd name="T20" fmla="*/ 4780 w 57784"/>
              <a:gd name="T21" fmla="*/ 5176 h 57785"/>
              <a:gd name="T22" fmla="*/ 5511 w 57784"/>
              <a:gd name="T23" fmla="*/ 4273 h 57785"/>
              <a:gd name="T24" fmla="*/ 5835 w 57784"/>
              <a:gd name="T25" fmla="*/ 3157 h 57785"/>
              <a:gd name="T26" fmla="*/ 5710 w 57784"/>
              <a:gd name="T27" fmla="*/ 2042 h 57785"/>
              <a:gd name="T28" fmla="*/ 5177 w 57784"/>
              <a:gd name="T29" fmla="*/ 1055 h 57785"/>
              <a:gd name="T30" fmla="*/ 4274 w 57784"/>
              <a:gd name="T31" fmla="*/ 323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5"/>
                </a:lnTo>
                <a:lnTo>
                  <a:pt x="56057" y="20048"/>
                </a:lnTo>
                <a:lnTo>
                  <a:pt x="50818" y="10358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4" name="bk object 138"/>
          <p:cNvSpPr>
            <a:spLocks/>
          </p:cNvSpPr>
          <p:nvPr/>
        </p:nvSpPr>
        <p:spPr bwMode="auto">
          <a:xfrm>
            <a:off x="687917" y="2904067"/>
            <a:ext cx="33867" cy="35984"/>
          </a:xfrm>
          <a:custGeom>
            <a:avLst/>
            <a:gdLst>
              <a:gd name="T0" fmla="*/ 2632 w 57784"/>
              <a:gd name="T1" fmla="*/ 0 h 57785"/>
              <a:gd name="T2" fmla="*/ 1702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2 h 57785"/>
              <a:gd name="T12" fmla="*/ 549 w 57784"/>
              <a:gd name="T13" fmla="*/ 4779 h 57785"/>
              <a:gd name="T14" fmla="*/ 1301 w 57784"/>
              <a:gd name="T15" fmla="*/ 5512 h 57785"/>
              <a:gd name="T16" fmla="*/ 2232 w 57784"/>
              <a:gd name="T17" fmla="*/ 5836 h 57785"/>
              <a:gd name="T18" fmla="*/ 3162 w 57784"/>
              <a:gd name="T19" fmla="*/ 5711 h 57785"/>
              <a:gd name="T20" fmla="*/ 3985 w 57784"/>
              <a:gd name="T21" fmla="*/ 5177 h 57785"/>
              <a:gd name="T22" fmla="*/ 4594 w 57784"/>
              <a:gd name="T23" fmla="*/ 4274 h 57785"/>
              <a:gd name="T24" fmla="*/ 4865 w 57784"/>
              <a:gd name="T25" fmla="*/ 3158 h 57785"/>
              <a:gd name="T26" fmla="*/ 4761 w 57784"/>
              <a:gd name="T27" fmla="*/ 2042 h 57785"/>
              <a:gd name="T28" fmla="*/ 4316 w 57784"/>
              <a:gd name="T29" fmla="*/ 1056 h 57785"/>
              <a:gd name="T30" fmla="*/ 3563 w 57784"/>
              <a:gd name="T31" fmla="*/ 324 h 57785"/>
              <a:gd name="T32" fmla="*/ 2632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2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6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5" name="bk object 139"/>
          <p:cNvSpPr>
            <a:spLocks/>
          </p:cNvSpPr>
          <p:nvPr/>
        </p:nvSpPr>
        <p:spPr bwMode="auto">
          <a:xfrm>
            <a:off x="1045633" y="3041651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9 w 57785"/>
              <a:gd name="T13" fmla="*/ 3985 h 57785"/>
              <a:gd name="T14" fmla="*/ 1561 w 57785"/>
              <a:gd name="T15" fmla="*/ 4595 h 57785"/>
              <a:gd name="T16" fmla="*/ 2678 w 57785"/>
              <a:gd name="T17" fmla="*/ 4865 h 57785"/>
              <a:gd name="T18" fmla="*/ 3792 w 57785"/>
              <a:gd name="T19" fmla="*/ 4761 h 57785"/>
              <a:gd name="T20" fmla="*/ 4779 w 57785"/>
              <a:gd name="T21" fmla="*/ 4316 h 57785"/>
              <a:gd name="T22" fmla="*/ 5510 w 57785"/>
              <a:gd name="T23" fmla="*/ 3563 h 57785"/>
              <a:gd name="T24" fmla="*/ 5834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6" name="bk object 140"/>
          <p:cNvSpPr>
            <a:spLocks/>
          </p:cNvSpPr>
          <p:nvPr/>
        </p:nvSpPr>
        <p:spPr bwMode="auto">
          <a:xfrm>
            <a:off x="1428751" y="3185584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2 h 57785"/>
              <a:gd name="T8" fmla="*/ 0 w 57785"/>
              <a:gd name="T9" fmla="*/ 2232 h 57785"/>
              <a:gd name="T10" fmla="*/ 104 w 57785"/>
              <a:gd name="T11" fmla="*/ 3162 h 57785"/>
              <a:gd name="T12" fmla="*/ 549 w 57785"/>
              <a:gd name="T13" fmla="*/ 3985 h 57785"/>
              <a:gd name="T14" fmla="*/ 1302 w 57785"/>
              <a:gd name="T15" fmla="*/ 4595 h 57785"/>
              <a:gd name="T16" fmla="*/ 2232 w 57785"/>
              <a:gd name="T17" fmla="*/ 4865 h 57785"/>
              <a:gd name="T18" fmla="*/ 3162 w 57785"/>
              <a:gd name="T19" fmla="*/ 4761 h 57785"/>
              <a:gd name="T20" fmla="*/ 3985 w 57785"/>
              <a:gd name="T21" fmla="*/ 4316 h 57785"/>
              <a:gd name="T22" fmla="*/ 4595 w 57785"/>
              <a:gd name="T23" fmla="*/ 3563 h 57785"/>
              <a:gd name="T24" fmla="*/ 4865 w 57785"/>
              <a:gd name="T25" fmla="*/ 2633 h 57785"/>
              <a:gd name="T26" fmla="*/ 4761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7" name="bk object 141"/>
          <p:cNvSpPr>
            <a:spLocks/>
          </p:cNvSpPr>
          <p:nvPr/>
        </p:nvSpPr>
        <p:spPr bwMode="auto">
          <a:xfrm>
            <a:off x="1833033" y="3335867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1 h 57785"/>
              <a:gd name="T8" fmla="*/ 0 w 57785"/>
              <a:gd name="T9" fmla="*/ 2232 h 57785"/>
              <a:gd name="T10" fmla="*/ 125 w 57785"/>
              <a:gd name="T11" fmla="*/ 3161 h 57785"/>
              <a:gd name="T12" fmla="*/ 659 w 57785"/>
              <a:gd name="T13" fmla="*/ 3984 h 57785"/>
              <a:gd name="T14" fmla="*/ 1561 w 57785"/>
              <a:gd name="T15" fmla="*/ 4594 h 57785"/>
              <a:gd name="T16" fmla="*/ 2678 w 57785"/>
              <a:gd name="T17" fmla="*/ 4864 h 57785"/>
              <a:gd name="T18" fmla="*/ 3793 w 57785"/>
              <a:gd name="T19" fmla="*/ 4760 h 57785"/>
              <a:gd name="T20" fmla="*/ 4780 w 57785"/>
              <a:gd name="T21" fmla="*/ 4316 h 57785"/>
              <a:gd name="T22" fmla="*/ 5512 w 57785"/>
              <a:gd name="T23" fmla="*/ 3563 h 57785"/>
              <a:gd name="T24" fmla="*/ 5836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8" name="bk object 142"/>
          <p:cNvSpPr>
            <a:spLocks/>
          </p:cNvSpPr>
          <p:nvPr/>
        </p:nvSpPr>
        <p:spPr bwMode="auto">
          <a:xfrm>
            <a:off x="2264833" y="3490384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9 w 57785"/>
              <a:gd name="T13" fmla="*/ 3985 h 57785"/>
              <a:gd name="T14" fmla="*/ 1561 w 57785"/>
              <a:gd name="T15" fmla="*/ 4595 h 57785"/>
              <a:gd name="T16" fmla="*/ 2678 w 57785"/>
              <a:gd name="T17" fmla="*/ 4865 h 57785"/>
              <a:gd name="T18" fmla="*/ 3793 w 57785"/>
              <a:gd name="T19" fmla="*/ 4761 h 57785"/>
              <a:gd name="T20" fmla="*/ 4780 w 57785"/>
              <a:gd name="T21" fmla="*/ 4316 h 57785"/>
              <a:gd name="T22" fmla="*/ 5512 w 57785"/>
              <a:gd name="T23" fmla="*/ 3563 h 57785"/>
              <a:gd name="T24" fmla="*/ 5836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29" name="bk object 143"/>
          <p:cNvSpPr>
            <a:spLocks/>
          </p:cNvSpPr>
          <p:nvPr/>
        </p:nvSpPr>
        <p:spPr bwMode="auto">
          <a:xfrm>
            <a:off x="2722033" y="3647018"/>
            <a:ext cx="33867" cy="35983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8 h 57785"/>
              <a:gd name="T6" fmla="*/ 270 w 57785"/>
              <a:gd name="T7" fmla="*/ 1560 h 57785"/>
              <a:gd name="T8" fmla="*/ 0 w 57785"/>
              <a:gd name="T9" fmla="*/ 2676 h 57785"/>
              <a:gd name="T10" fmla="*/ 104 w 57785"/>
              <a:gd name="T11" fmla="*/ 3791 h 57785"/>
              <a:gd name="T12" fmla="*/ 549 w 57785"/>
              <a:gd name="T13" fmla="*/ 4778 h 57785"/>
              <a:gd name="T14" fmla="*/ 1302 w 57785"/>
              <a:gd name="T15" fmla="*/ 5510 h 57785"/>
              <a:gd name="T16" fmla="*/ 2232 w 57785"/>
              <a:gd name="T17" fmla="*/ 5834 h 57785"/>
              <a:gd name="T18" fmla="*/ 3162 w 57785"/>
              <a:gd name="T19" fmla="*/ 5709 h 57785"/>
              <a:gd name="T20" fmla="*/ 3985 w 57785"/>
              <a:gd name="T21" fmla="*/ 5176 h 57785"/>
              <a:gd name="T22" fmla="*/ 4595 w 57785"/>
              <a:gd name="T23" fmla="*/ 4273 h 57785"/>
              <a:gd name="T24" fmla="*/ 4865 w 57785"/>
              <a:gd name="T25" fmla="*/ 3157 h 57785"/>
              <a:gd name="T26" fmla="*/ 4761 w 57785"/>
              <a:gd name="T27" fmla="*/ 2042 h 57785"/>
              <a:gd name="T28" fmla="*/ 4316 w 57785"/>
              <a:gd name="T29" fmla="*/ 1055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0" name="bk object 144"/>
          <p:cNvSpPr>
            <a:spLocks/>
          </p:cNvSpPr>
          <p:nvPr/>
        </p:nvSpPr>
        <p:spPr bwMode="auto">
          <a:xfrm>
            <a:off x="3204633" y="3807885"/>
            <a:ext cx="35984" cy="35983"/>
          </a:xfrm>
          <a:custGeom>
            <a:avLst/>
            <a:gdLst>
              <a:gd name="T0" fmla="*/ 3157 w 57785"/>
              <a:gd name="T1" fmla="*/ 0 h 57785"/>
              <a:gd name="T2" fmla="*/ 2042 w 57785"/>
              <a:gd name="T3" fmla="*/ 125 h 57785"/>
              <a:gd name="T4" fmla="*/ 1056 w 57785"/>
              <a:gd name="T5" fmla="*/ 658 h 57785"/>
              <a:gd name="T6" fmla="*/ 324 w 57785"/>
              <a:gd name="T7" fmla="*/ 1560 h 57785"/>
              <a:gd name="T8" fmla="*/ 0 w 57785"/>
              <a:gd name="T9" fmla="*/ 2676 h 57785"/>
              <a:gd name="T10" fmla="*/ 124 w 57785"/>
              <a:gd name="T11" fmla="*/ 3791 h 57785"/>
              <a:gd name="T12" fmla="*/ 658 w 57785"/>
              <a:gd name="T13" fmla="*/ 4778 h 57785"/>
              <a:gd name="T14" fmla="*/ 1560 w 57785"/>
              <a:gd name="T15" fmla="*/ 5510 h 57785"/>
              <a:gd name="T16" fmla="*/ 2677 w 57785"/>
              <a:gd name="T17" fmla="*/ 5834 h 57785"/>
              <a:gd name="T18" fmla="*/ 3792 w 57785"/>
              <a:gd name="T19" fmla="*/ 5709 h 57785"/>
              <a:gd name="T20" fmla="*/ 4779 w 57785"/>
              <a:gd name="T21" fmla="*/ 5176 h 57785"/>
              <a:gd name="T22" fmla="*/ 5511 w 57785"/>
              <a:gd name="T23" fmla="*/ 4273 h 57785"/>
              <a:gd name="T24" fmla="*/ 5834 w 57785"/>
              <a:gd name="T25" fmla="*/ 3157 h 57785"/>
              <a:gd name="T26" fmla="*/ 5710 w 57785"/>
              <a:gd name="T27" fmla="*/ 2042 h 57785"/>
              <a:gd name="T28" fmla="*/ 5176 w 57785"/>
              <a:gd name="T29" fmla="*/ 1055 h 57785"/>
              <a:gd name="T30" fmla="*/ 4273 w 57785"/>
              <a:gd name="T31" fmla="*/ 324 h 57785"/>
              <a:gd name="T32" fmla="*/ 3157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8" y="20049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1" name="bk object 145"/>
          <p:cNvSpPr>
            <a:spLocks/>
          </p:cNvSpPr>
          <p:nvPr/>
        </p:nvSpPr>
        <p:spPr bwMode="auto">
          <a:xfrm>
            <a:off x="3714751" y="3968751"/>
            <a:ext cx="33867" cy="35983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5 h 57784"/>
              <a:gd name="T4" fmla="*/ 880 w 57785"/>
              <a:gd name="T5" fmla="*/ 659 h 57784"/>
              <a:gd name="T6" fmla="*/ 270 w 57785"/>
              <a:gd name="T7" fmla="*/ 1561 h 57784"/>
              <a:gd name="T8" fmla="*/ 0 w 57785"/>
              <a:gd name="T9" fmla="*/ 2677 h 57784"/>
              <a:gd name="T10" fmla="*/ 104 w 57785"/>
              <a:gd name="T11" fmla="*/ 3793 h 57784"/>
              <a:gd name="T12" fmla="*/ 549 w 57785"/>
              <a:gd name="T13" fmla="*/ 4780 h 57784"/>
              <a:gd name="T14" fmla="*/ 1302 w 57785"/>
              <a:gd name="T15" fmla="*/ 5511 h 57784"/>
              <a:gd name="T16" fmla="*/ 2232 w 57785"/>
              <a:gd name="T17" fmla="*/ 5835 h 57784"/>
              <a:gd name="T18" fmla="*/ 3162 w 57785"/>
              <a:gd name="T19" fmla="*/ 5710 h 57784"/>
              <a:gd name="T20" fmla="*/ 3985 w 57785"/>
              <a:gd name="T21" fmla="*/ 5177 h 57784"/>
              <a:gd name="T22" fmla="*/ 4595 w 57785"/>
              <a:gd name="T23" fmla="*/ 4274 h 57784"/>
              <a:gd name="T24" fmla="*/ 4865 w 57785"/>
              <a:gd name="T25" fmla="*/ 3158 h 57784"/>
              <a:gd name="T26" fmla="*/ 4761 w 57785"/>
              <a:gd name="T27" fmla="*/ 2043 h 57784"/>
              <a:gd name="T28" fmla="*/ 4316 w 57785"/>
              <a:gd name="T29" fmla="*/ 1055 h 57784"/>
              <a:gd name="T30" fmla="*/ 3563 w 57785"/>
              <a:gd name="T31" fmla="*/ 324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2" name="bk object 146"/>
          <p:cNvSpPr>
            <a:spLocks/>
          </p:cNvSpPr>
          <p:nvPr/>
        </p:nvSpPr>
        <p:spPr bwMode="auto">
          <a:xfrm>
            <a:off x="4250267" y="41275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3" name="bk object 147"/>
          <p:cNvSpPr>
            <a:spLocks/>
          </p:cNvSpPr>
          <p:nvPr/>
        </p:nvSpPr>
        <p:spPr bwMode="auto">
          <a:xfrm>
            <a:off x="4804833" y="4275667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4 w 57784"/>
              <a:gd name="T11" fmla="*/ 3792 h 57784"/>
              <a:gd name="T12" fmla="*/ 658 w 57784"/>
              <a:gd name="T13" fmla="*/ 4780 h 57784"/>
              <a:gd name="T14" fmla="*/ 1560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4" name="bk object 148"/>
          <p:cNvSpPr>
            <a:spLocks/>
          </p:cNvSpPr>
          <p:nvPr/>
        </p:nvSpPr>
        <p:spPr bwMode="auto">
          <a:xfrm>
            <a:off x="5376333" y="440690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3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5" name="bk object 149"/>
          <p:cNvSpPr>
            <a:spLocks/>
          </p:cNvSpPr>
          <p:nvPr/>
        </p:nvSpPr>
        <p:spPr bwMode="auto">
          <a:xfrm>
            <a:off x="5954184" y="4510618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8 w 57784"/>
              <a:gd name="T13" fmla="*/ 4779 h 57784"/>
              <a:gd name="T14" fmla="*/ 1301 w 57784"/>
              <a:gd name="T15" fmla="*/ 5511 h 57784"/>
              <a:gd name="T16" fmla="*/ 2232 w 57784"/>
              <a:gd name="T17" fmla="*/ 5835 h 57784"/>
              <a:gd name="T18" fmla="*/ 3161 w 57784"/>
              <a:gd name="T19" fmla="*/ 5710 h 57784"/>
              <a:gd name="T20" fmla="*/ 3984 w 57784"/>
              <a:gd name="T21" fmla="*/ 5177 h 57784"/>
              <a:gd name="T22" fmla="*/ 4594 w 57784"/>
              <a:gd name="T23" fmla="*/ 4274 h 57784"/>
              <a:gd name="T24" fmla="*/ 4864 w 57784"/>
              <a:gd name="T25" fmla="*/ 3158 h 57784"/>
              <a:gd name="T26" fmla="*/ 4761 w 57784"/>
              <a:gd name="T27" fmla="*/ 2042 h 57784"/>
              <a:gd name="T28" fmla="*/ 4316 w 57784"/>
              <a:gd name="T29" fmla="*/ 1055 h 57784"/>
              <a:gd name="T30" fmla="*/ 3563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6" name="bk object 150"/>
          <p:cNvSpPr>
            <a:spLocks/>
          </p:cNvSpPr>
          <p:nvPr/>
        </p:nvSpPr>
        <p:spPr bwMode="auto">
          <a:xfrm>
            <a:off x="6532033" y="4582584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3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7" name="bk object 151"/>
          <p:cNvSpPr>
            <a:spLocks/>
          </p:cNvSpPr>
          <p:nvPr/>
        </p:nvSpPr>
        <p:spPr bwMode="auto">
          <a:xfrm>
            <a:off x="7099300" y="4614333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3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8" name="bk object 152"/>
          <p:cNvSpPr>
            <a:spLocks/>
          </p:cNvSpPr>
          <p:nvPr/>
        </p:nvSpPr>
        <p:spPr bwMode="auto">
          <a:xfrm>
            <a:off x="7653867" y="4601633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4 w 57784"/>
              <a:gd name="T21" fmla="*/ 4316 h 57784"/>
              <a:gd name="T22" fmla="*/ 4594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8"/>
                </a:lnTo>
                <a:lnTo>
                  <a:pt x="56056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39" name="bk object 153"/>
          <p:cNvSpPr>
            <a:spLocks/>
          </p:cNvSpPr>
          <p:nvPr/>
        </p:nvSpPr>
        <p:spPr bwMode="auto">
          <a:xfrm>
            <a:off x="8185151" y="4544484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5 h 57784"/>
              <a:gd name="T22" fmla="*/ 5510 w 57784"/>
              <a:gd name="T23" fmla="*/ 3562 h 57784"/>
              <a:gd name="T24" fmla="*/ 5835 w 57784"/>
              <a:gd name="T25" fmla="*/ 2632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0" name="bk object 154"/>
          <p:cNvSpPr>
            <a:spLocks/>
          </p:cNvSpPr>
          <p:nvPr/>
        </p:nvSpPr>
        <p:spPr bwMode="auto">
          <a:xfrm>
            <a:off x="8691033" y="4440767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4 w 57784"/>
              <a:gd name="T11" fmla="*/ 3162 h 57784"/>
              <a:gd name="T12" fmla="*/ 658 w 57784"/>
              <a:gd name="T13" fmla="*/ 3985 h 57784"/>
              <a:gd name="T14" fmla="*/ 1560 w 57784"/>
              <a:gd name="T15" fmla="*/ 4594 h 57784"/>
              <a:gd name="T16" fmla="*/ 2678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48" y="1220"/>
                </a:lnTo>
                <a:lnTo>
                  <a:pt x="10362" y="6458"/>
                </a:lnTo>
                <a:lnTo>
                  <a:pt x="3182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096"/>
                </a:lnTo>
                <a:lnTo>
                  <a:pt x="26279" y="57276"/>
                </a:lnTo>
                <a:lnTo>
                  <a:pt x="37225" y="56052"/>
                </a:lnTo>
                <a:lnTo>
                  <a:pt x="46911" y="50814"/>
                </a:lnTo>
                <a:lnTo>
                  <a:pt x="54091" y="41949"/>
                </a:lnTo>
                <a:lnTo>
                  <a:pt x="57274" y="30998"/>
                </a:lnTo>
                <a:lnTo>
                  <a:pt x="56053" y="20055"/>
                </a:lnTo>
                <a:lnTo>
                  <a:pt x="50818" y="10368"/>
                </a:lnTo>
                <a:lnTo>
                  <a:pt x="41956" y="3186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1" name="bk object 155"/>
          <p:cNvSpPr>
            <a:spLocks/>
          </p:cNvSpPr>
          <p:nvPr/>
        </p:nvSpPr>
        <p:spPr bwMode="auto">
          <a:xfrm>
            <a:off x="9167285" y="4290484"/>
            <a:ext cx="35983" cy="33867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5 w 57784"/>
              <a:gd name="T7" fmla="*/ 1302 h 57784"/>
              <a:gd name="T8" fmla="*/ 0 w 57784"/>
              <a:gd name="T9" fmla="*/ 2232 h 57784"/>
              <a:gd name="T10" fmla="*/ 124 w 57784"/>
              <a:gd name="T11" fmla="*/ 3162 h 57784"/>
              <a:gd name="T12" fmla="*/ 658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3 w 57784"/>
              <a:gd name="T31" fmla="*/ 270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2" name="bk object 156"/>
          <p:cNvSpPr>
            <a:spLocks/>
          </p:cNvSpPr>
          <p:nvPr/>
        </p:nvSpPr>
        <p:spPr bwMode="auto">
          <a:xfrm>
            <a:off x="9613900" y="4093633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6 w 57784"/>
              <a:gd name="T5" fmla="*/ 549 h 57784"/>
              <a:gd name="T6" fmla="*/ 325 w 57784"/>
              <a:gd name="T7" fmla="*/ 1302 h 57784"/>
              <a:gd name="T8" fmla="*/ 0 w 57784"/>
              <a:gd name="T9" fmla="*/ 2233 h 57784"/>
              <a:gd name="T10" fmla="*/ 124 w 57784"/>
              <a:gd name="T11" fmla="*/ 3162 h 57784"/>
              <a:gd name="T12" fmla="*/ 658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8"/>
                </a:lnTo>
                <a:lnTo>
                  <a:pt x="56052" y="20054"/>
                </a:lnTo>
                <a:lnTo>
                  <a:pt x="50814" y="10366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3" name="bk object 157"/>
          <p:cNvSpPr>
            <a:spLocks/>
          </p:cNvSpPr>
          <p:nvPr/>
        </p:nvSpPr>
        <p:spPr bwMode="auto">
          <a:xfrm>
            <a:off x="10026651" y="3850217"/>
            <a:ext cx="35983" cy="33867"/>
          </a:xfrm>
          <a:custGeom>
            <a:avLst/>
            <a:gdLst>
              <a:gd name="T0" fmla="*/ 3157 w 57784"/>
              <a:gd name="T1" fmla="*/ 0 h 57785"/>
              <a:gd name="T2" fmla="*/ 2042 w 57784"/>
              <a:gd name="T3" fmla="*/ 104 h 57785"/>
              <a:gd name="T4" fmla="*/ 1055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4 h 57785"/>
              <a:gd name="T14" fmla="*/ 1561 w 57784"/>
              <a:gd name="T15" fmla="*/ 4595 h 57785"/>
              <a:gd name="T16" fmla="*/ 2677 w 57784"/>
              <a:gd name="T17" fmla="*/ 4865 h 57785"/>
              <a:gd name="T18" fmla="*/ 3792 w 57784"/>
              <a:gd name="T19" fmla="*/ 4761 h 57785"/>
              <a:gd name="T20" fmla="*/ 4779 w 57784"/>
              <a:gd name="T21" fmla="*/ 4316 h 57785"/>
              <a:gd name="T22" fmla="*/ 5510 w 57784"/>
              <a:gd name="T23" fmla="*/ 3563 h 57785"/>
              <a:gd name="T24" fmla="*/ 5834 w 57784"/>
              <a:gd name="T25" fmla="*/ 2633 h 57785"/>
              <a:gd name="T26" fmla="*/ 5710 w 57784"/>
              <a:gd name="T27" fmla="*/ 1703 h 57785"/>
              <a:gd name="T28" fmla="*/ 5176 w 57784"/>
              <a:gd name="T29" fmla="*/ 880 h 57785"/>
              <a:gd name="T30" fmla="*/ 4273 w 57784"/>
              <a:gd name="T31" fmla="*/ 270 h 57785"/>
              <a:gd name="T32" fmla="*/ 3157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0" y="20053"/>
                </a:lnTo>
                <a:lnTo>
                  <a:pt x="50812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4" name="bk object 158"/>
          <p:cNvSpPr>
            <a:spLocks/>
          </p:cNvSpPr>
          <p:nvPr/>
        </p:nvSpPr>
        <p:spPr bwMode="auto">
          <a:xfrm>
            <a:off x="10403418" y="3558117"/>
            <a:ext cx="35983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5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7 w 57784"/>
              <a:gd name="T17" fmla="*/ 4865 h 57785"/>
              <a:gd name="T18" fmla="*/ 3792 w 57784"/>
              <a:gd name="T19" fmla="*/ 4761 h 57785"/>
              <a:gd name="T20" fmla="*/ 4779 w 57784"/>
              <a:gd name="T21" fmla="*/ 4316 h 57785"/>
              <a:gd name="T22" fmla="*/ 5510 w 57784"/>
              <a:gd name="T23" fmla="*/ 3563 h 57785"/>
              <a:gd name="T24" fmla="*/ 5835 w 57784"/>
              <a:gd name="T25" fmla="*/ 2633 h 57785"/>
              <a:gd name="T26" fmla="*/ 5710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5"/>
                </a:lnTo>
                <a:lnTo>
                  <a:pt x="56056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5" name="bk object 159"/>
          <p:cNvSpPr>
            <a:spLocks/>
          </p:cNvSpPr>
          <p:nvPr/>
        </p:nvSpPr>
        <p:spPr bwMode="auto">
          <a:xfrm>
            <a:off x="10746317" y="3215217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1 h 57785"/>
              <a:gd name="T8" fmla="*/ 0 w 57784"/>
              <a:gd name="T9" fmla="*/ 2231 h 57785"/>
              <a:gd name="T10" fmla="*/ 104 w 57784"/>
              <a:gd name="T11" fmla="*/ 3161 h 57785"/>
              <a:gd name="T12" fmla="*/ 549 w 57784"/>
              <a:gd name="T13" fmla="*/ 3984 h 57785"/>
              <a:gd name="T14" fmla="*/ 1302 w 57784"/>
              <a:gd name="T15" fmla="*/ 4594 h 57785"/>
              <a:gd name="T16" fmla="*/ 2232 w 57784"/>
              <a:gd name="T17" fmla="*/ 4864 h 57785"/>
              <a:gd name="T18" fmla="*/ 3162 w 57784"/>
              <a:gd name="T19" fmla="*/ 4760 h 57785"/>
              <a:gd name="T20" fmla="*/ 3984 w 57784"/>
              <a:gd name="T21" fmla="*/ 4315 h 57785"/>
              <a:gd name="T22" fmla="*/ 4594 w 57784"/>
              <a:gd name="T23" fmla="*/ 3562 h 57785"/>
              <a:gd name="T24" fmla="*/ 4865 w 57784"/>
              <a:gd name="T25" fmla="*/ 2632 h 57785"/>
              <a:gd name="T26" fmla="*/ 4761 w 57784"/>
              <a:gd name="T27" fmla="*/ 1703 h 57785"/>
              <a:gd name="T28" fmla="*/ 4316 w 57784"/>
              <a:gd name="T29" fmla="*/ 880 h 57785"/>
              <a:gd name="T30" fmla="*/ 3564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6" name="bk object 160"/>
          <p:cNvSpPr>
            <a:spLocks/>
          </p:cNvSpPr>
          <p:nvPr/>
        </p:nvSpPr>
        <p:spPr bwMode="auto">
          <a:xfrm>
            <a:off x="11049000" y="2823633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3 w 57784"/>
              <a:gd name="T3" fmla="*/ 104 h 57785"/>
              <a:gd name="T4" fmla="*/ 1056 w 57784"/>
              <a:gd name="T5" fmla="*/ 549 h 57785"/>
              <a:gd name="T6" fmla="*/ 325 w 57784"/>
              <a:gd name="T7" fmla="*/ 1302 h 57785"/>
              <a:gd name="T8" fmla="*/ 0 w 57784"/>
              <a:gd name="T9" fmla="*/ 2232 h 57785"/>
              <a:gd name="T10" fmla="*/ 124 w 57784"/>
              <a:gd name="T11" fmla="*/ 3162 h 57785"/>
              <a:gd name="T12" fmla="*/ 658 w 57784"/>
              <a:gd name="T13" fmla="*/ 3984 h 57785"/>
              <a:gd name="T14" fmla="*/ 1561 w 57784"/>
              <a:gd name="T15" fmla="*/ 4595 h 57785"/>
              <a:gd name="T16" fmla="*/ 2678 w 57784"/>
              <a:gd name="T17" fmla="*/ 4865 h 57785"/>
              <a:gd name="T18" fmla="*/ 3792 w 57784"/>
              <a:gd name="T19" fmla="*/ 4761 h 57785"/>
              <a:gd name="T20" fmla="*/ 4780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8" y="46912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7" name="bk object 161"/>
          <p:cNvSpPr>
            <a:spLocks/>
          </p:cNvSpPr>
          <p:nvPr/>
        </p:nvSpPr>
        <p:spPr bwMode="auto">
          <a:xfrm>
            <a:off x="11319933" y="2385484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9 w 57784"/>
              <a:gd name="T13" fmla="*/ 3984 h 57785"/>
              <a:gd name="T14" fmla="*/ 1302 w 57784"/>
              <a:gd name="T15" fmla="*/ 4595 h 57785"/>
              <a:gd name="T16" fmla="*/ 2233 w 57784"/>
              <a:gd name="T17" fmla="*/ 4865 h 57785"/>
              <a:gd name="T18" fmla="*/ 3162 w 57784"/>
              <a:gd name="T19" fmla="*/ 4761 h 57785"/>
              <a:gd name="T20" fmla="*/ 3985 w 57784"/>
              <a:gd name="T21" fmla="*/ 4316 h 57785"/>
              <a:gd name="T22" fmla="*/ 4595 w 57784"/>
              <a:gd name="T23" fmla="*/ 3563 h 57785"/>
              <a:gd name="T24" fmla="*/ 4865 w 57784"/>
              <a:gd name="T25" fmla="*/ 2633 h 57785"/>
              <a:gd name="T26" fmla="*/ 4761 w 57784"/>
              <a:gd name="T27" fmla="*/ 1703 h 57785"/>
              <a:gd name="T28" fmla="*/ 4316 w 57784"/>
              <a:gd name="T29" fmla="*/ 880 h 57785"/>
              <a:gd name="T30" fmla="*/ 3564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8" name="bk object 162"/>
          <p:cNvSpPr>
            <a:spLocks/>
          </p:cNvSpPr>
          <p:nvPr/>
        </p:nvSpPr>
        <p:spPr bwMode="auto">
          <a:xfrm>
            <a:off x="179918" y="2789767"/>
            <a:ext cx="35983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5 w 57785"/>
              <a:gd name="T5" fmla="*/ 659 h 57785"/>
              <a:gd name="T6" fmla="*/ 324 w 57785"/>
              <a:gd name="T7" fmla="*/ 1561 h 57785"/>
              <a:gd name="T8" fmla="*/ 0 w 57785"/>
              <a:gd name="T9" fmla="*/ 2677 h 57785"/>
              <a:gd name="T10" fmla="*/ 125 w 57785"/>
              <a:gd name="T11" fmla="*/ 3792 h 57785"/>
              <a:gd name="T12" fmla="*/ 658 w 57785"/>
              <a:gd name="T13" fmla="*/ 4779 h 57785"/>
              <a:gd name="T14" fmla="*/ 1561 w 57785"/>
              <a:gd name="T15" fmla="*/ 5511 h 57785"/>
              <a:gd name="T16" fmla="*/ 2677 w 57785"/>
              <a:gd name="T17" fmla="*/ 5835 h 57785"/>
              <a:gd name="T18" fmla="*/ 3792 w 57785"/>
              <a:gd name="T19" fmla="*/ 5710 h 57785"/>
              <a:gd name="T20" fmla="*/ 4779 w 57785"/>
              <a:gd name="T21" fmla="*/ 5176 h 57785"/>
              <a:gd name="T22" fmla="*/ 5510 w 57785"/>
              <a:gd name="T23" fmla="*/ 4273 h 57785"/>
              <a:gd name="T24" fmla="*/ 5834 w 57785"/>
              <a:gd name="T25" fmla="*/ 3158 h 57785"/>
              <a:gd name="T26" fmla="*/ 5710 w 57785"/>
              <a:gd name="T27" fmla="*/ 2043 h 57785"/>
              <a:gd name="T28" fmla="*/ 5176 w 57785"/>
              <a:gd name="T29" fmla="*/ 1056 h 57785"/>
              <a:gd name="T30" fmla="*/ 4274 w 57785"/>
              <a:gd name="T31" fmla="*/ 325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49" name="bk object 163"/>
          <p:cNvSpPr>
            <a:spLocks/>
          </p:cNvSpPr>
          <p:nvPr/>
        </p:nvSpPr>
        <p:spPr bwMode="auto">
          <a:xfrm>
            <a:off x="463551" y="2904067"/>
            <a:ext cx="35983" cy="35984"/>
          </a:xfrm>
          <a:custGeom>
            <a:avLst/>
            <a:gdLst>
              <a:gd name="T0" fmla="*/ 3158 w 57784"/>
              <a:gd name="T1" fmla="*/ 0 h 57785"/>
              <a:gd name="T2" fmla="*/ 2043 w 57784"/>
              <a:gd name="T3" fmla="*/ 125 h 57785"/>
              <a:gd name="T4" fmla="*/ 1056 w 57784"/>
              <a:gd name="T5" fmla="*/ 659 h 57785"/>
              <a:gd name="T6" fmla="*/ 324 w 57784"/>
              <a:gd name="T7" fmla="*/ 1561 h 57785"/>
              <a:gd name="T8" fmla="*/ 0 w 57784"/>
              <a:gd name="T9" fmla="*/ 2678 h 57785"/>
              <a:gd name="T10" fmla="*/ 125 w 57784"/>
              <a:gd name="T11" fmla="*/ 3793 h 57785"/>
              <a:gd name="T12" fmla="*/ 659 w 57784"/>
              <a:gd name="T13" fmla="*/ 4780 h 57785"/>
              <a:gd name="T14" fmla="*/ 1561 w 57784"/>
              <a:gd name="T15" fmla="*/ 5512 h 57785"/>
              <a:gd name="T16" fmla="*/ 2677 w 57784"/>
              <a:gd name="T17" fmla="*/ 5836 h 57785"/>
              <a:gd name="T18" fmla="*/ 3793 w 57784"/>
              <a:gd name="T19" fmla="*/ 5711 h 57785"/>
              <a:gd name="T20" fmla="*/ 4780 w 57784"/>
              <a:gd name="T21" fmla="*/ 5177 h 57785"/>
              <a:gd name="T22" fmla="*/ 5511 w 57784"/>
              <a:gd name="T23" fmla="*/ 4274 h 57785"/>
              <a:gd name="T24" fmla="*/ 5835 w 57784"/>
              <a:gd name="T25" fmla="*/ 3158 h 57785"/>
              <a:gd name="T26" fmla="*/ 5710 w 57784"/>
              <a:gd name="T27" fmla="*/ 2043 h 57785"/>
              <a:gd name="T28" fmla="*/ 5177 w 57784"/>
              <a:gd name="T29" fmla="*/ 1056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0" name="bk object 164"/>
          <p:cNvSpPr>
            <a:spLocks/>
          </p:cNvSpPr>
          <p:nvPr/>
        </p:nvSpPr>
        <p:spPr bwMode="auto">
          <a:xfrm>
            <a:off x="774700" y="3031067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1 h 57785"/>
              <a:gd name="T8" fmla="*/ 0 w 57784"/>
              <a:gd name="T9" fmla="*/ 2232 h 57785"/>
              <a:gd name="T10" fmla="*/ 125 w 57784"/>
              <a:gd name="T11" fmla="*/ 3161 h 57785"/>
              <a:gd name="T12" fmla="*/ 659 w 57784"/>
              <a:gd name="T13" fmla="*/ 3984 h 57785"/>
              <a:gd name="T14" fmla="*/ 1561 w 57784"/>
              <a:gd name="T15" fmla="*/ 4594 h 57785"/>
              <a:gd name="T16" fmla="*/ 2678 w 57784"/>
              <a:gd name="T17" fmla="*/ 4865 h 57785"/>
              <a:gd name="T18" fmla="*/ 3793 w 57784"/>
              <a:gd name="T19" fmla="*/ 4761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69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1" name="bk object 165"/>
          <p:cNvSpPr>
            <a:spLocks/>
          </p:cNvSpPr>
          <p:nvPr/>
        </p:nvSpPr>
        <p:spPr bwMode="auto">
          <a:xfrm>
            <a:off x="1111251" y="3166533"/>
            <a:ext cx="35983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5 w 57785"/>
              <a:gd name="T5" fmla="*/ 659 h 57785"/>
              <a:gd name="T6" fmla="*/ 324 w 57785"/>
              <a:gd name="T7" fmla="*/ 1561 h 57785"/>
              <a:gd name="T8" fmla="*/ 0 w 57785"/>
              <a:gd name="T9" fmla="*/ 2678 h 57785"/>
              <a:gd name="T10" fmla="*/ 125 w 57785"/>
              <a:gd name="T11" fmla="*/ 3793 h 57785"/>
              <a:gd name="T12" fmla="*/ 658 w 57785"/>
              <a:gd name="T13" fmla="*/ 4780 h 57785"/>
              <a:gd name="T14" fmla="*/ 1561 w 57785"/>
              <a:gd name="T15" fmla="*/ 5512 h 57785"/>
              <a:gd name="T16" fmla="*/ 2677 w 57785"/>
              <a:gd name="T17" fmla="*/ 5836 h 57785"/>
              <a:gd name="T18" fmla="*/ 3792 w 57785"/>
              <a:gd name="T19" fmla="*/ 5711 h 57785"/>
              <a:gd name="T20" fmla="*/ 4779 w 57785"/>
              <a:gd name="T21" fmla="*/ 5177 h 57785"/>
              <a:gd name="T22" fmla="*/ 5510 w 57785"/>
              <a:gd name="T23" fmla="*/ 4274 h 57785"/>
              <a:gd name="T24" fmla="*/ 5834 w 57785"/>
              <a:gd name="T25" fmla="*/ 3158 h 57785"/>
              <a:gd name="T26" fmla="*/ 5710 w 57785"/>
              <a:gd name="T27" fmla="*/ 2042 h 57785"/>
              <a:gd name="T28" fmla="*/ 5176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2" name="bk object 166"/>
          <p:cNvSpPr>
            <a:spLocks/>
          </p:cNvSpPr>
          <p:nvPr/>
        </p:nvSpPr>
        <p:spPr bwMode="auto">
          <a:xfrm>
            <a:off x="1473200" y="3314700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1 h 57785"/>
              <a:gd name="T8" fmla="*/ 0 w 57785"/>
              <a:gd name="T9" fmla="*/ 2232 h 57785"/>
              <a:gd name="T10" fmla="*/ 104 w 57785"/>
              <a:gd name="T11" fmla="*/ 3161 h 57785"/>
              <a:gd name="T12" fmla="*/ 549 w 57785"/>
              <a:gd name="T13" fmla="*/ 3984 h 57785"/>
              <a:gd name="T14" fmla="*/ 1301 w 57785"/>
              <a:gd name="T15" fmla="*/ 4594 h 57785"/>
              <a:gd name="T16" fmla="*/ 2232 w 57785"/>
              <a:gd name="T17" fmla="*/ 4865 h 57785"/>
              <a:gd name="T18" fmla="*/ 3162 w 57785"/>
              <a:gd name="T19" fmla="*/ 4761 h 57785"/>
              <a:gd name="T20" fmla="*/ 3985 w 57785"/>
              <a:gd name="T21" fmla="*/ 4316 h 57785"/>
              <a:gd name="T22" fmla="*/ 4594 w 57785"/>
              <a:gd name="T23" fmla="*/ 3563 h 57785"/>
              <a:gd name="T24" fmla="*/ 4864 w 57785"/>
              <a:gd name="T25" fmla="*/ 2633 h 57785"/>
              <a:gd name="T26" fmla="*/ 4760 w 57785"/>
              <a:gd name="T27" fmla="*/ 1703 h 57785"/>
              <a:gd name="T28" fmla="*/ 4316 w 57785"/>
              <a:gd name="T29" fmla="*/ 880 h 57785"/>
              <a:gd name="T30" fmla="*/ 3563 w 57785"/>
              <a:gd name="T31" fmla="*/ 269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4" y="0"/>
                </a:moveTo>
                <a:lnTo>
                  <a:pt x="20051" y="1225"/>
                </a:lnTo>
                <a:lnTo>
                  <a:pt x="10366" y="6462"/>
                </a:lnTo>
                <a:lnTo>
                  <a:pt x="3186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8" y="46912"/>
                </a:lnTo>
                <a:lnTo>
                  <a:pt x="15322" y="54094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096" y="41948"/>
                </a:lnTo>
                <a:lnTo>
                  <a:pt x="57276" y="30997"/>
                </a:lnTo>
                <a:lnTo>
                  <a:pt x="56052" y="20052"/>
                </a:lnTo>
                <a:lnTo>
                  <a:pt x="50814" y="10362"/>
                </a:lnTo>
                <a:lnTo>
                  <a:pt x="41949" y="3174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3" name="bk object 167"/>
          <p:cNvSpPr>
            <a:spLocks/>
          </p:cNvSpPr>
          <p:nvPr/>
        </p:nvSpPr>
        <p:spPr bwMode="auto">
          <a:xfrm>
            <a:off x="1860551" y="3469217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2 h 57785"/>
              <a:gd name="T8" fmla="*/ 0 w 57785"/>
              <a:gd name="T9" fmla="*/ 2232 h 57785"/>
              <a:gd name="T10" fmla="*/ 104 w 57785"/>
              <a:gd name="T11" fmla="*/ 3162 h 57785"/>
              <a:gd name="T12" fmla="*/ 548 w 57785"/>
              <a:gd name="T13" fmla="*/ 3985 h 57785"/>
              <a:gd name="T14" fmla="*/ 1301 w 57785"/>
              <a:gd name="T15" fmla="*/ 4595 h 57785"/>
              <a:gd name="T16" fmla="*/ 2231 w 57785"/>
              <a:gd name="T17" fmla="*/ 4865 h 57785"/>
              <a:gd name="T18" fmla="*/ 3161 w 57785"/>
              <a:gd name="T19" fmla="*/ 4761 h 57785"/>
              <a:gd name="T20" fmla="*/ 3984 w 57785"/>
              <a:gd name="T21" fmla="*/ 4316 h 57785"/>
              <a:gd name="T22" fmla="*/ 4594 w 57785"/>
              <a:gd name="T23" fmla="*/ 3563 h 57785"/>
              <a:gd name="T24" fmla="*/ 4864 w 57785"/>
              <a:gd name="T25" fmla="*/ 2633 h 57785"/>
              <a:gd name="T26" fmla="*/ 4760 w 57785"/>
              <a:gd name="T27" fmla="*/ 1703 h 57785"/>
              <a:gd name="T28" fmla="*/ 4316 w 57785"/>
              <a:gd name="T29" fmla="*/ 880 h 57785"/>
              <a:gd name="T30" fmla="*/ 3562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4" y="0"/>
                </a:moveTo>
                <a:lnTo>
                  <a:pt x="20050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4" name="bk object 168"/>
          <p:cNvSpPr>
            <a:spLocks/>
          </p:cNvSpPr>
          <p:nvPr/>
        </p:nvSpPr>
        <p:spPr bwMode="auto">
          <a:xfrm>
            <a:off x="2273300" y="3627967"/>
            <a:ext cx="33867" cy="35984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9 h 57785"/>
              <a:gd name="T6" fmla="*/ 270 w 57785"/>
              <a:gd name="T7" fmla="*/ 1561 h 57785"/>
              <a:gd name="T8" fmla="*/ 0 w 57785"/>
              <a:gd name="T9" fmla="*/ 2678 h 57785"/>
              <a:gd name="T10" fmla="*/ 104 w 57785"/>
              <a:gd name="T11" fmla="*/ 3792 h 57785"/>
              <a:gd name="T12" fmla="*/ 549 w 57785"/>
              <a:gd name="T13" fmla="*/ 4779 h 57785"/>
              <a:gd name="T14" fmla="*/ 1302 w 57785"/>
              <a:gd name="T15" fmla="*/ 5512 h 57785"/>
              <a:gd name="T16" fmla="*/ 2232 w 57785"/>
              <a:gd name="T17" fmla="*/ 5836 h 57785"/>
              <a:gd name="T18" fmla="*/ 3162 w 57785"/>
              <a:gd name="T19" fmla="*/ 5711 h 57785"/>
              <a:gd name="T20" fmla="*/ 3984 w 57785"/>
              <a:gd name="T21" fmla="*/ 5177 h 57785"/>
              <a:gd name="T22" fmla="*/ 4594 w 57785"/>
              <a:gd name="T23" fmla="*/ 4274 h 57785"/>
              <a:gd name="T24" fmla="*/ 4864 w 57785"/>
              <a:gd name="T25" fmla="*/ 3158 h 57785"/>
              <a:gd name="T26" fmla="*/ 4761 w 57785"/>
              <a:gd name="T27" fmla="*/ 2042 h 57785"/>
              <a:gd name="T28" fmla="*/ 4316 w 57785"/>
              <a:gd name="T29" fmla="*/ 1056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5" name="bk object 169"/>
          <p:cNvSpPr>
            <a:spLocks/>
          </p:cNvSpPr>
          <p:nvPr/>
        </p:nvSpPr>
        <p:spPr bwMode="auto">
          <a:xfrm>
            <a:off x="2711451" y="3793067"/>
            <a:ext cx="33867" cy="35984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9 h 57785"/>
              <a:gd name="T6" fmla="*/ 270 w 57785"/>
              <a:gd name="T7" fmla="*/ 1561 h 57785"/>
              <a:gd name="T8" fmla="*/ 0 w 57785"/>
              <a:gd name="T9" fmla="*/ 2678 h 57785"/>
              <a:gd name="T10" fmla="*/ 104 w 57785"/>
              <a:gd name="T11" fmla="*/ 3792 h 57785"/>
              <a:gd name="T12" fmla="*/ 548 w 57785"/>
              <a:gd name="T13" fmla="*/ 4779 h 57785"/>
              <a:gd name="T14" fmla="*/ 1301 w 57785"/>
              <a:gd name="T15" fmla="*/ 5512 h 57785"/>
              <a:gd name="T16" fmla="*/ 2231 w 57785"/>
              <a:gd name="T17" fmla="*/ 5836 h 57785"/>
              <a:gd name="T18" fmla="*/ 3161 w 57785"/>
              <a:gd name="T19" fmla="*/ 5711 h 57785"/>
              <a:gd name="T20" fmla="*/ 3984 w 57785"/>
              <a:gd name="T21" fmla="*/ 5177 h 57785"/>
              <a:gd name="T22" fmla="*/ 4594 w 57785"/>
              <a:gd name="T23" fmla="*/ 4274 h 57785"/>
              <a:gd name="T24" fmla="*/ 4864 w 57785"/>
              <a:gd name="T25" fmla="*/ 3158 h 57785"/>
              <a:gd name="T26" fmla="*/ 4760 w 57785"/>
              <a:gd name="T27" fmla="*/ 2042 h 57785"/>
              <a:gd name="T28" fmla="*/ 4316 w 57785"/>
              <a:gd name="T29" fmla="*/ 1056 h 57785"/>
              <a:gd name="T30" fmla="*/ 3562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6" name="bk object 170"/>
          <p:cNvSpPr>
            <a:spLocks/>
          </p:cNvSpPr>
          <p:nvPr/>
        </p:nvSpPr>
        <p:spPr bwMode="auto">
          <a:xfrm>
            <a:off x="3175000" y="3960285"/>
            <a:ext cx="35984" cy="35983"/>
          </a:xfrm>
          <a:custGeom>
            <a:avLst/>
            <a:gdLst>
              <a:gd name="T0" fmla="*/ 3157 w 57785"/>
              <a:gd name="T1" fmla="*/ 0 h 57784"/>
              <a:gd name="T2" fmla="*/ 2043 w 57785"/>
              <a:gd name="T3" fmla="*/ 125 h 57784"/>
              <a:gd name="T4" fmla="*/ 1056 w 57785"/>
              <a:gd name="T5" fmla="*/ 659 h 57784"/>
              <a:gd name="T6" fmla="*/ 325 w 57785"/>
              <a:gd name="T7" fmla="*/ 1561 h 57784"/>
              <a:gd name="T8" fmla="*/ 0 w 57785"/>
              <a:gd name="T9" fmla="*/ 2677 h 57784"/>
              <a:gd name="T10" fmla="*/ 124 w 57785"/>
              <a:gd name="T11" fmla="*/ 3792 h 57784"/>
              <a:gd name="T12" fmla="*/ 658 w 57785"/>
              <a:gd name="T13" fmla="*/ 4779 h 57784"/>
              <a:gd name="T14" fmla="*/ 1561 w 57785"/>
              <a:gd name="T15" fmla="*/ 5511 h 57784"/>
              <a:gd name="T16" fmla="*/ 2677 w 57785"/>
              <a:gd name="T17" fmla="*/ 5835 h 57784"/>
              <a:gd name="T18" fmla="*/ 3792 w 57785"/>
              <a:gd name="T19" fmla="*/ 5710 h 57784"/>
              <a:gd name="T20" fmla="*/ 4779 w 57785"/>
              <a:gd name="T21" fmla="*/ 5177 h 57784"/>
              <a:gd name="T22" fmla="*/ 5511 w 57785"/>
              <a:gd name="T23" fmla="*/ 4274 h 57784"/>
              <a:gd name="T24" fmla="*/ 5835 w 57785"/>
              <a:gd name="T25" fmla="*/ 3158 h 57784"/>
              <a:gd name="T26" fmla="*/ 5711 w 57785"/>
              <a:gd name="T27" fmla="*/ 2042 h 57784"/>
              <a:gd name="T28" fmla="*/ 5177 w 57785"/>
              <a:gd name="T29" fmla="*/ 1055 h 57784"/>
              <a:gd name="T30" fmla="*/ 4273 w 57785"/>
              <a:gd name="T31" fmla="*/ 324 h 57784"/>
              <a:gd name="T32" fmla="*/ 3157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7" name="bk object 171"/>
          <p:cNvSpPr>
            <a:spLocks/>
          </p:cNvSpPr>
          <p:nvPr/>
        </p:nvSpPr>
        <p:spPr bwMode="auto">
          <a:xfrm>
            <a:off x="3666067" y="4127500"/>
            <a:ext cx="35984" cy="35984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6 w 57785"/>
              <a:gd name="T5" fmla="*/ 658 h 57784"/>
              <a:gd name="T6" fmla="*/ 324 w 57785"/>
              <a:gd name="T7" fmla="*/ 1560 h 57784"/>
              <a:gd name="T8" fmla="*/ 0 w 57785"/>
              <a:gd name="T9" fmla="*/ 2677 h 57784"/>
              <a:gd name="T10" fmla="*/ 125 w 57785"/>
              <a:gd name="T11" fmla="*/ 3792 h 57784"/>
              <a:gd name="T12" fmla="*/ 658 w 57785"/>
              <a:gd name="T13" fmla="*/ 4779 h 57784"/>
              <a:gd name="T14" fmla="*/ 1560 w 57785"/>
              <a:gd name="T15" fmla="*/ 5511 h 57784"/>
              <a:gd name="T16" fmla="*/ 2677 w 57785"/>
              <a:gd name="T17" fmla="*/ 5835 h 57784"/>
              <a:gd name="T18" fmla="*/ 3792 w 57785"/>
              <a:gd name="T19" fmla="*/ 5711 h 57784"/>
              <a:gd name="T20" fmla="*/ 4779 w 57785"/>
              <a:gd name="T21" fmla="*/ 5177 h 57784"/>
              <a:gd name="T22" fmla="*/ 5510 w 57785"/>
              <a:gd name="T23" fmla="*/ 4274 h 57784"/>
              <a:gd name="T24" fmla="*/ 5835 w 57785"/>
              <a:gd name="T25" fmla="*/ 3158 h 57784"/>
              <a:gd name="T26" fmla="*/ 5711 w 57785"/>
              <a:gd name="T27" fmla="*/ 2042 h 57784"/>
              <a:gd name="T28" fmla="*/ 5177 w 57785"/>
              <a:gd name="T29" fmla="*/ 1056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2" y="37220"/>
                </a:lnTo>
                <a:lnTo>
                  <a:pt x="6458" y="46908"/>
                </a:lnTo>
                <a:lnTo>
                  <a:pt x="15316" y="54090"/>
                </a:lnTo>
                <a:lnTo>
                  <a:pt x="26278" y="57276"/>
                </a:lnTo>
                <a:lnTo>
                  <a:pt x="37224" y="56054"/>
                </a:lnTo>
                <a:lnTo>
                  <a:pt x="46909" y="50814"/>
                </a:lnTo>
                <a:lnTo>
                  <a:pt x="54090" y="41944"/>
                </a:lnTo>
                <a:lnTo>
                  <a:pt x="57277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8" name="bk object 172"/>
          <p:cNvSpPr>
            <a:spLocks/>
          </p:cNvSpPr>
          <p:nvPr/>
        </p:nvSpPr>
        <p:spPr bwMode="auto">
          <a:xfrm>
            <a:off x="4184651" y="4290485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0 h 57784"/>
              <a:gd name="T20" fmla="*/ 3984 w 57784"/>
              <a:gd name="T21" fmla="*/ 5177 h 57784"/>
              <a:gd name="T22" fmla="*/ 4594 w 57784"/>
              <a:gd name="T23" fmla="*/ 4274 h 57784"/>
              <a:gd name="T24" fmla="*/ 4864 w 57784"/>
              <a:gd name="T25" fmla="*/ 3158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0995"/>
                </a:lnTo>
                <a:lnTo>
                  <a:pt x="56052" y="20049"/>
                </a:lnTo>
                <a:lnTo>
                  <a:pt x="50816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59" name="bk object 173"/>
          <p:cNvSpPr>
            <a:spLocks/>
          </p:cNvSpPr>
          <p:nvPr/>
        </p:nvSpPr>
        <p:spPr bwMode="auto">
          <a:xfrm>
            <a:off x="4724400" y="44450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0" name="bk object 174"/>
          <p:cNvSpPr>
            <a:spLocks/>
          </p:cNvSpPr>
          <p:nvPr/>
        </p:nvSpPr>
        <p:spPr bwMode="auto">
          <a:xfrm>
            <a:off x="5281084" y="458470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3 w 57784"/>
              <a:gd name="T17" fmla="*/ 4865 h 57784"/>
              <a:gd name="T18" fmla="*/ 3162 w 57784"/>
              <a:gd name="T19" fmla="*/ 4761 h 57784"/>
              <a:gd name="T20" fmla="*/ 3984 w 57784"/>
              <a:gd name="T21" fmla="*/ 4316 h 57784"/>
              <a:gd name="T22" fmla="*/ 4594 w 57784"/>
              <a:gd name="T23" fmla="*/ 3564 h 57784"/>
              <a:gd name="T24" fmla="*/ 4864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1" name="bk object 175"/>
          <p:cNvSpPr>
            <a:spLocks/>
          </p:cNvSpPr>
          <p:nvPr/>
        </p:nvSpPr>
        <p:spPr bwMode="auto">
          <a:xfrm>
            <a:off x="5846233" y="4699000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4 w 57784"/>
              <a:gd name="T11" fmla="*/ 3793 h 57784"/>
              <a:gd name="T12" fmla="*/ 658 w 57784"/>
              <a:gd name="T13" fmla="*/ 4780 h 57784"/>
              <a:gd name="T14" fmla="*/ 1562 w 57784"/>
              <a:gd name="T15" fmla="*/ 5512 h 57784"/>
              <a:gd name="T16" fmla="*/ 2678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2" name="bk object 176"/>
          <p:cNvSpPr>
            <a:spLocks/>
          </p:cNvSpPr>
          <p:nvPr/>
        </p:nvSpPr>
        <p:spPr bwMode="auto">
          <a:xfrm>
            <a:off x="6415618" y="4785784"/>
            <a:ext cx="35983" cy="33867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8 w 57784"/>
              <a:gd name="T13" fmla="*/ 3985 h 57784"/>
              <a:gd name="T14" fmla="*/ 1560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0 w 57784"/>
              <a:gd name="T23" fmla="*/ 3563 h 57784"/>
              <a:gd name="T24" fmla="*/ 5834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2" y="0"/>
                </a:moveTo>
                <a:lnTo>
                  <a:pt x="20046" y="1226"/>
                </a:lnTo>
                <a:lnTo>
                  <a:pt x="10361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84"/>
                </a:lnTo>
                <a:lnTo>
                  <a:pt x="37224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2" y="20053"/>
                </a:lnTo>
                <a:lnTo>
                  <a:pt x="50817" y="10362"/>
                </a:lnTo>
                <a:lnTo>
                  <a:pt x="41954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3" name="bk object 177"/>
          <p:cNvSpPr>
            <a:spLocks/>
          </p:cNvSpPr>
          <p:nvPr/>
        </p:nvSpPr>
        <p:spPr bwMode="auto">
          <a:xfrm>
            <a:off x="6980767" y="4834467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4 w 57784"/>
              <a:gd name="T11" fmla="*/ 3793 h 57784"/>
              <a:gd name="T12" fmla="*/ 658 w 57784"/>
              <a:gd name="T13" fmla="*/ 4780 h 57784"/>
              <a:gd name="T14" fmla="*/ 1562 w 57784"/>
              <a:gd name="T15" fmla="*/ 5512 h 57784"/>
              <a:gd name="T16" fmla="*/ 2678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84"/>
                </a:lnTo>
                <a:lnTo>
                  <a:pt x="37223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3" y="20056"/>
                </a:lnTo>
                <a:lnTo>
                  <a:pt x="50818" y="10366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4" name="bk object 178"/>
          <p:cNvSpPr>
            <a:spLocks/>
          </p:cNvSpPr>
          <p:nvPr/>
        </p:nvSpPr>
        <p:spPr bwMode="auto">
          <a:xfrm>
            <a:off x="7533218" y="4845051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5" name="bk object 179"/>
          <p:cNvSpPr>
            <a:spLocks/>
          </p:cNvSpPr>
          <p:nvPr/>
        </p:nvSpPr>
        <p:spPr bwMode="auto">
          <a:xfrm>
            <a:off x="8068733" y="4813300"/>
            <a:ext cx="35984" cy="33867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4 w 57784"/>
              <a:gd name="T11" fmla="*/ 3162 h 57784"/>
              <a:gd name="T12" fmla="*/ 658 w 57784"/>
              <a:gd name="T13" fmla="*/ 3985 h 57784"/>
              <a:gd name="T14" fmla="*/ 1560 w 57784"/>
              <a:gd name="T15" fmla="*/ 4594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0"/>
                </a:lnTo>
                <a:lnTo>
                  <a:pt x="10362" y="6458"/>
                </a:lnTo>
                <a:lnTo>
                  <a:pt x="3182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096"/>
                </a:lnTo>
                <a:lnTo>
                  <a:pt x="26275" y="57276"/>
                </a:lnTo>
                <a:lnTo>
                  <a:pt x="37221" y="56052"/>
                </a:lnTo>
                <a:lnTo>
                  <a:pt x="46909" y="50814"/>
                </a:lnTo>
                <a:lnTo>
                  <a:pt x="54091" y="41949"/>
                </a:lnTo>
                <a:lnTo>
                  <a:pt x="57273" y="30998"/>
                </a:lnTo>
                <a:lnTo>
                  <a:pt x="56052" y="20055"/>
                </a:lnTo>
                <a:lnTo>
                  <a:pt x="50814" y="10368"/>
                </a:lnTo>
                <a:lnTo>
                  <a:pt x="41945" y="3186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6" name="bk object 180"/>
          <p:cNvSpPr>
            <a:spLocks/>
          </p:cNvSpPr>
          <p:nvPr/>
        </p:nvSpPr>
        <p:spPr bwMode="auto">
          <a:xfrm>
            <a:off x="8583085" y="4737100"/>
            <a:ext cx="35983" cy="35984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4 w 57784"/>
              <a:gd name="T11" fmla="*/ 3793 h 57784"/>
              <a:gd name="T12" fmla="*/ 658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0 w 57784"/>
              <a:gd name="T23" fmla="*/ 4274 h 57784"/>
              <a:gd name="T24" fmla="*/ 5834 w 57784"/>
              <a:gd name="T25" fmla="*/ 3158 h 57784"/>
              <a:gd name="T26" fmla="*/ 5709 w 57784"/>
              <a:gd name="T27" fmla="*/ 2043 h 57784"/>
              <a:gd name="T28" fmla="*/ 5176 w 57784"/>
              <a:gd name="T29" fmla="*/ 1056 h 57784"/>
              <a:gd name="T30" fmla="*/ 4273 w 57784"/>
              <a:gd name="T31" fmla="*/ 324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3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0997"/>
                </a:lnTo>
                <a:lnTo>
                  <a:pt x="56048" y="20053"/>
                </a:lnTo>
                <a:lnTo>
                  <a:pt x="50809" y="10365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7" name="bk object 181"/>
          <p:cNvSpPr>
            <a:spLocks/>
          </p:cNvSpPr>
          <p:nvPr/>
        </p:nvSpPr>
        <p:spPr bwMode="auto">
          <a:xfrm>
            <a:off x="9074151" y="461856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8" name="bk object 182"/>
          <p:cNvSpPr>
            <a:spLocks/>
          </p:cNvSpPr>
          <p:nvPr/>
        </p:nvSpPr>
        <p:spPr bwMode="auto">
          <a:xfrm>
            <a:off x="9537700" y="4455585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8 h 57784"/>
              <a:gd name="T6" fmla="*/ 270 w 57784"/>
              <a:gd name="T7" fmla="*/ 1560 h 57784"/>
              <a:gd name="T8" fmla="*/ 0 w 57784"/>
              <a:gd name="T9" fmla="*/ 2676 h 57784"/>
              <a:gd name="T10" fmla="*/ 104 w 57784"/>
              <a:gd name="T11" fmla="*/ 3791 h 57784"/>
              <a:gd name="T12" fmla="*/ 549 w 57784"/>
              <a:gd name="T13" fmla="*/ 4779 h 57784"/>
              <a:gd name="T14" fmla="*/ 1302 w 57784"/>
              <a:gd name="T15" fmla="*/ 5510 h 57784"/>
              <a:gd name="T16" fmla="*/ 2233 w 57784"/>
              <a:gd name="T17" fmla="*/ 5835 h 57784"/>
              <a:gd name="T18" fmla="*/ 3162 w 57784"/>
              <a:gd name="T19" fmla="*/ 5710 h 57784"/>
              <a:gd name="T20" fmla="*/ 3985 w 57784"/>
              <a:gd name="T21" fmla="*/ 5176 h 57784"/>
              <a:gd name="T22" fmla="*/ 4595 w 57784"/>
              <a:gd name="T23" fmla="*/ 4273 h 57784"/>
              <a:gd name="T24" fmla="*/ 4865 w 57784"/>
              <a:gd name="T25" fmla="*/ 3157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69" name="bk object 183"/>
          <p:cNvSpPr>
            <a:spLocks/>
          </p:cNvSpPr>
          <p:nvPr/>
        </p:nvSpPr>
        <p:spPr bwMode="auto">
          <a:xfrm>
            <a:off x="9973733" y="42502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1 w 57784"/>
              <a:gd name="T19" fmla="*/ 5711 h 57784"/>
              <a:gd name="T20" fmla="*/ 3984 w 57784"/>
              <a:gd name="T21" fmla="*/ 5177 h 57784"/>
              <a:gd name="T22" fmla="*/ 4594 w 57784"/>
              <a:gd name="T23" fmla="*/ 4274 h 57784"/>
              <a:gd name="T24" fmla="*/ 4864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3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0" name="bk object 184"/>
          <p:cNvSpPr>
            <a:spLocks/>
          </p:cNvSpPr>
          <p:nvPr/>
        </p:nvSpPr>
        <p:spPr bwMode="auto">
          <a:xfrm>
            <a:off x="10380133" y="3998384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8 w 57784"/>
              <a:gd name="T13" fmla="*/ 3985 h 57784"/>
              <a:gd name="T14" fmla="*/ 1301 w 57784"/>
              <a:gd name="T15" fmla="*/ 4595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4 w 57784"/>
              <a:gd name="T23" fmla="*/ 3563 h 57784"/>
              <a:gd name="T24" fmla="*/ 4864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3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1" name="bk object 185"/>
          <p:cNvSpPr>
            <a:spLocks/>
          </p:cNvSpPr>
          <p:nvPr/>
        </p:nvSpPr>
        <p:spPr bwMode="auto">
          <a:xfrm>
            <a:off x="10752667" y="3697818"/>
            <a:ext cx="35984" cy="35983"/>
          </a:xfrm>
          <a:custGeom>
            <a:avLst/>
            <a:gdLst>
              <a:gd name="T0" fmla="*/ 3158 w 57784"/>
              <a:gd name="T1" fmla="*/ 0 h 57785"/>
              <a:gd name="T2" fmla="*/ 2043 w 57784"/>
              <a:gd name="T3" fmla="*/ 125 h 57785"/>
              <a:gd name="T4" fmla="*/ 1056 w 57784"/>
              <a:gd name="T5" fmla="*/ 659 h 57785"/>
              <a:gd name="T6" fmla="*/ 324 w 57784"/>
              <a:gd name="T7" fmla="*/ 1561 h 57785"/>
              <a:gd name="T8" fmla="*/ 0 w 57784"/>
              <a:gd name="T9" fmla="*/ 2677 h 57785"/>
              <a:gd name="T10" fmla="*/ 124 w 57784"/>
              <a:gd name="T11" fmla="*/ 3792 h 57785"/>
              <a:gd name="T12" fmla="*/ 658 w 57784"/>
              <a:gd name="T13" fmla="*/ 4779 h 57785"/>
              <a:gd name="T14" fmla="*/ 1562 w 57784"/>
              <a:gd name="T15" fmla="*/ 5511 h 57785"/>
              <a:gd name="T16" fmla="*/ 2678 w 57784"/>
              <a:gd name="T17" fmla="*/ 5835 h 57785"/>
              <a:gd name="T18" fmla="*/ 3792 w 57784"/>
              <a:gd name="T19" fmla="*/ 5710 h 57785"/>
              <a:gd name="T20" fmla="*/ 4779 w 57784"/>
              <a:gd name="T21" fmla="*/ 5176 h 57785"/>
              <a:gd name="T22" fmla="*/ 5511 w 57784"/>
              <a:gd name="T23" fmla="*/ 4273 h 57785"/>
              <a:gd name="T24" fmla="*/ 5835 w 57784"/>
              <a:gd name="T25" fmla="*/ 3158 h 57785"/>
              <a:gd name="T26" fmla="*/ 5711 w 57784"/>
              <a:gd name="T27" fmla="*/ 2043 h 57785"/>
              <a:gd name="T28" fmla="*/ 5177 w 57784"/>
              <a:gd name="T29" fmla="*/ 1055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2" name="bk object 186"/>
          <p:cNvSpPr>
            <a:spLocks/>
          </p:cNvSpPr>
          <p:nvPr/>
        </p:nvSpPr>
        <p:spPr bwMode="auto">
          <a:xfrm>
            <a:off x="11093451" y="3346451"/>
            <a:ext cx="33867" cy="35983"/>
          </a:xfrm>
          <a:custGeom>
            <a:avLst/>
            <a:gdLst>
              <a:gd name="T0" fmla="*/ 2632 w 57784"/>
              <a:gd name="T1" fmla="*/ 0 h 57785"/>
              <a:gd name="T2" fmla="*/ 1702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7 h 57785"/>
              <a:gd name="T10" fmla="*/ 104 w 57784"/>
              <a:gd name="T11" fmla="*/ 3792 h 57785"/>
              <a:gd name="T12" fmla="*/ 549 w 57784"/>
              <a:gd name="T13" fmla="*/ 4779 h 57785"/>
              <a:gd name="T14" fmla="*/ 1301 w 57784"/>
              <a:gd name="T15" fmla="*/ 5511 h 57785"/>
              <a:gd name="T16" fmla="*/ 2232 w 57784"/>
              <a:gd name="T17" fmla="*/ 5835 h 57785"/>
              <a:gd name="T18" fmla="*/ 3162 w 57784"/>
              <a:gd name="T19" fmla="*/ 5710 h 57785"/>
              <a:gd name="T20" fmla="*/ 3985 w 57784"/>
              <a:gd name="T21" fmla="*/ 5176 h 57785"/>
              <a:gd name="T22" fmla="*/ 4594 w 57784"/>
              <a:gd name="T23" fmla="*/ 4273 h 57785"/>
              <a:gd name="T24" fmla="*/ 4865 w 57784"/>
              <a:gd name="T25" fmla="*/ 3158 h 57785"/>
              <a:gd name="T26" fmla="*/ 4761 w 57784"/>
              <a:gd name="T27" fmla="*/ 2043 h 57785"/>
              <a:gd name="T28" fmla="*/ 4316 w 57784"/>
              <a:gd name="T29" fmla="*/ 1055 h 57785"/>
              <a:gd name="T30" fmla="*/ 3563 w 57784"/>
              <a:gd name="T31" fmla="*/ 324 h 57785"/>
              <a:gd name="T32" fmla="*/ 2632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2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3" name="bk object 187"/>
          <p:cNvSpPr>
            <a:spLocks/>
          </p:cNvSpPr>
          <p:nvPr/>
        </p:nvSpPr>
        <p:spPr bwMode="auto">
          <a:xfrm>
            <a:off x="11396133" y="2946400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9 w 57784"/>
              <a:gd name="T13" fmla="*/ 3985 h 57785"/>
              <a:gd name="T14" fmla="*/ 1302 w 57784"/>
              <a:gd name="T15" fmla="*/ 4595 h 57785"/>
              <a:gd name="T16" fmla="*/ 2233 w 57784"/>
              <a:gd name="T17" fmla="*/ 4865 h 57785"/>
              <a:gd name="T18" fmla="*/ 3162 w 57784"/>
              <a:gd name="T19" fmla="*/ 4761 h 57785"/>
              <a:gd name="T20" fmla="*/ 3985 w 57784"/>
              <a:gd name="T21" fmla="*/ 4316 h 57785"/>
              <a:gd name="T22" fmla="*/ 4595 w 57784"/>
              <a:gd name="T23" fmla="*/ 3563 h 57785"/>
              <a:gd name="T24" fmla="*/ 4865 w 57784"/>
              <a:gd name="T25" fmla="*/ 2633 h 57785"/>
              <a:gd name="T26" fmla="*/ 4761 w 57784"/>
              <a:gd name="T27" fmla="*/ 1703 h 57785"/>
              <a:gd name="T28" fmla="*/ 4316 w 57784"/>
              <a:gd name="T29" fmla="*/ 880 h 57785"/>
              <a:gd name="T30" fmla="*/ 3564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4" name="bk object 188"/>
          <p:cNvSpPr>
            <a:spLocks/>
          </p:cNvSpPr>
          <p:nvPr/>
        </p:nvSpPr>
        <p:spPr bwMode="auto">
          <a:xfrm>
            <a:off x="11667067" y="2495551"/>
            <a:ext cx="33867" cy="35983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7 h 57785"/>
              <a:gd name="T10" fmla="*/ 104 w 57784"/>
              <a:gd name="T11" fmla="*/ 3792 h 57785"/>
              <a:gd name="T12" fmla="*/ 549 w 57784"/>
              <a:gd name="T13" fmla="*/ 4779 h 57785"/>
              <a:gd name="T14" fmla="*/ 1302 w 57784"/>
              <a:gd name="T15" fmla="*/ 5511 h 57785"/>
              <a:gd name="T16" fmla="*/ 2232 w 57784"/>
              <a:gd name="T17" fmla="*/ 5835 h 57785"/>
              <a:gd name="T18" fmla="*/ 3162 w 57784"/>
              <a:gd name="T19" fmla="*/ 5710 h 57785"/>
              <a:gd name="T20" fmla="*/ 3984 w 57784"/>
              <a:gd name="T21" fmla="*/ 5176 h 57785"/>
              <a:gd name="T22" fmla="*/ 4594 w 57784"/>
              <a:gd name="T23" fmla="*/ 4273 h 57785"/>
              <a:gd name="T24" fmla="*/ 4864 w 57784"/>
              <a:gd name="T25" fmla="*/ 3158 h 57785"/>
              <a:gd name="T26" fmla="*/ 4761 w 57784"/>
              <a:gd name="T27" fmla="*/ 2043 h 57785"/>
              <a:gd name="T28" fmla="*/ 4316 w 57784"/>
              <a:gd name="T29" fmla="*/ 1055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2" y="20053"/>
                </a:lnTo>
                <a:lnTo>
                  <a:pt x="50816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5" name="bk object 189"/>
          <p:cNvSpPr>
            <a:spLocks/>
          </p:cNvSpPr>
          <p:nvPr/>
        </p:nvSpPr>
        <p:spPr bwMode="auto">
          <a:xfrm>
            <a:off x="110067" y="2842684"/>
            <a:ext cx="35984" cy="33867"/>
          </a:xfrm>
          <a:custGeom>
            <a:avLst/>
            <a:gdLst>
              <a:gd name="T0" fmla="*/ 3157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1 h 57785"/>
              <a:gd name="T8" fmla="*/ 0 w 57785"/>
              <a:gd name="T9" fmla="*/ 2232 h 57785"/>
              <a:gd name="T10" fmla="*/ 124 w 57785"/>
              <a:gd name="T11" fmla="*/ 3161 h 57785"/>
              <a:gd name="T12" fmla="*/ 658 w 57785"/>
              <a:gd name="T13" fmla="*/ 3984 h 57785"/>
              <a:gd name="T14" fmla="*/ 1560 w 57785"/>
              <a:gd name="T15" fmla="*/ 4594 h 57785"/>
              <a:gd name="T16" fmla="*/ 2677 w 57785"/>
              <a:gd name="T17" fmla="*/ 4864 h 57785"/>
              <a:gd name="T18" fmla="*/ 3792 w 57785"/>
              <a:gd name="T19" fmla="*/ 4760 h 57785"/>
              <a:gd name="T20" fmla="*/ 4779 w 57785"/>
              <a:gd name="T21" fmla="*/ 4316 h 57785"/>
              <a:gd name="T22" fmla="*/ 5511 w 57785"/>
              <a:gd name="T23" fmla="*/ 3563 h 57785"/>
              <a:gd name="T24" fmla="*/ 5835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3 w 57785"/>
              <a:gd name="T31" fmla="*/ 270 h 57785"/>
              <a:gd name="T32" fmla="*/ 3157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4" y="0"/>
                </a:moveTo>
                <a:lnTo>
                  <a:pt x="20050" y="1223"/>
                </a:lnTo>
                <a:lnTo>
                  <a:pt x="10364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2" y="20053"/>
                </a:lnTo>
                <a:lnTo>
                  <a:pt x="50814" y="10366"/>
                </a:lnTo>
                <a:lnTo>
                  <a:pt x="41945" y="3185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6" name="bk object 190"/>
          <p:cNvSpPr>
            <a:spLocks/>
          </p:cNvSpPr>
          <p:nvPr/>
        </p:nvSpPr>
        <p:spPr bwMode="auto">
          <a:xfrm>
            <a:off x="338667" y="2931585"/>
            <a:ext cx="35984" cy="35983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4 h 57785"/>
              <a:gd name="T4" fmla="*/ 1056 w 57784"/>
              <a:gd name="T5" fmla="*/ 658 h 57785"/>
              <a:gd name="T6" fmla="*/ 324 w 57784"/>
              <a:gd name="T7" fmla="*/ 1561 h 57785"/>
              <a:gd name="T8" fmla="*/ 0 w 57784"/>
              <a:gd name="T9" fmla="*/ 2677 h 57785"/>
              <a:gd name="T10" fmla="*/ 125 w 57784"/>
              <a:gd name="T11" fmla="*/ 3792 h 57785"/>
              <a:gd name="T12" fmla="*/ 659 w 57784"/>
              <a:gd name="T13" fmla="*/ 4779 h 57785"/>
              <a:gd name="T14" fmla="*/ 1561 w 57784"/>
              <a:gd name="T15" fmla="*/ 5510 h 57785"/>
              <a:gd name="T16" fmla="*/ 2678 w 57784"/>
              <a:gd name="T17" fmla="*/ 5834 h 57785"/>
              <a:gd name="T18" fmla="*/ 3792 w 57784"/>
              <a:gd name="T19" fmla="*/ 5710 h 57785"/>
              <a:gd name="T20" fmla="*/ 4780 w 57784"/>
              <a:gd name="T21" fmla="*/ 5176 h 57785"/>
              <a:gd name="T22" fmla="*/ 5512 w 57784"/>
              <a:gd name="T23" fmla="*/ 4273 h 57785"/>
              <a:gd name="T24" fmla="*/ 5836 w 57784"/>
              <a:gd name="T25" fmla="*/ 3158 h 57785"/>
              <a:gd name="T26" fmla="*/ 5711 w 57784"/>
              <a:gd name="T27" fmla="*/ 2043 h 57785"/>
              <a:gd name="T28" fmla="*/ 5177 w 57784"/>
              <a:gd name="T29" fmla="*/ 1056 h 57785"/>
              <a:gd name="T30" fmla="*/ 4274 w 57784"/>
              <a:gd name="T31" fmla="*/ 325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7" name="bk object 191"/>
          <p:cNvSpPr>
            <a:spLocks/>
          </p:cNvSpPr>
          <p:nvPr/>
        </p:nvSpPr>
        <p:spPr bwMode="auto">
          <a:xfrm>
            <a:off x="594785" y="3037417"/>
            <a:ext cx="35983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5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7 w 57784"/>
              <a:gd name="T17" fmla="*/ 4865 h 57785"/>
              <a:gd name="T18" fmla="*/ 3792 w 57784"/>
              <a:gd name="T19" fmla="*/ 4761 h 57785"/>
              <a:gd name="T20" fmla="*/ 4779 w 57784"/>
              <a:gd name="T21" fmla="*/ 4316 h 57785"/>
              <a:gd name="T22" fmla="*/ 5510 w 57784"/>
              <a:gd name="T23" fmla="*/ 3563 h 57785"/>
              <a:gd name="T24" fmla="*/ 5834 w 57784"/>
              <a:gd name="T25" fmla="*/ 2633 h 57785"/>
              <a:gd name="T26" fmla="*/ 5710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8"/>
                </a:lnTo>
                <a:lnTo>
                  <a:pt x="56052" y="20054"/>
                </a:lnTo>
                <a:lnTo>
                  <a:pt x="50816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8" name="bk object 192"/>
          <p:cNvSpPr>
            <a:spLocks/>
          </p:cNvSpPr>
          <p:nvPr/>
        </p:nvSpPr>
        <p:spPr bwMode="auto">
          <a:xfrm>
            <a:off x="880533" y="3155951"/>
            <a:ext cx="33867" cy="35983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8 h 57785"/>
              <a:gd name="T6" fmla="*/ 270 w 57784"/>
              <a:gd name="T7" fmla="*/ 1561 h 57785"/>
              <a:gd name="T8" fmla="*/ 0 w 57784"/>
              <a:gd name="T9" fmla="*/ 2677 h 57785"/>
              <a:gd name="T10" fmla="*/ 104 w 57784"/>
              <a:gd name="T11" fmla="*/ 3792 h 57785"/>
              <a:gd name="T12" fmla="*/ 549 w 57784"/>
              <a:gd name="T13" fmla="*/ 4779 h 57785"/>
              <a:gd name="T14" fmla="*/ 1302 w 57784"/>
              <a:gd name="T15" fmla="*/ 5510 h 57785"/>
              <a:gd name="T16" fmla="*/ 2232 w 57784"/>
              <a:gd name="T17" fmla="*/ 5834 h 57785"/>
              <a:gd name="T18" fmla="*/ 3162 w 57784"/>
              <a:gd name="T19" fmla="*/ 5709 h 57785"/>
              <a:gd name="T20" fmla="*/ 3984 w 57784"/>
              <a:gd name="T21" fmla="*/ 5176 h 57785"/>
              <a:gd name="T22" fmla="*/ 4594 w 57784"/>
              <a:gd name="T23" fmla="*/ 4273 h 57785"/>
              <a:gd name="T24" fmla="*/ 4864 w 57784"/>
              <a:gd name="T25" fmla="*/ 3158 h 57785"/>
              <a:gd name="T26" fmla="*/ 4761 w 57784"/>
              <a:gd name="T27" fmla="*/ 2043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3"/>
                </a:lnTo>
                <a:lnTo>
                  <a:pt x="50816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79" name="bk object 193"/>
          <p:cNvSpPr>
            <a:spLocks/>
          </p:cNvSpPr>
          <p:nvPr/>
        </p:nvSpPr>
        <p:spPr bwMode="auto">
          <a:xfrm>
            <a:off x="1191685" y="3289300"/>
            <a:ext cx="35983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5 w 57785"/>
              <a:gd name="T5" fmla="*/ 659 h 57785"/>
              <a:gd name="T6" fmla="*/ 324 w 57785"/>
              <a:gd name="T7" fmla="*/ 1561 h 57785"/>
              <a:gd name="T8" fmla="*/ 0 w 57785"/>
              <a:gd name="T9" fmla="*/ 2678 h 57785"/>
              <a:gd name="T10" fmla="*/ 125 w 57785"/>
              <a:gd name="T11" fmla="*/ 3792 h 57785"/>
              <a:gd name="T12" fmla="*/ 658 w 57785"/>
              <a:gd name="T13" fmla="*/ 4779 h 57785"/>
              <a:gd name="T14" fmla="*/ 1561 w 57785"/>
              <a:gd name="T15" fmla="*/ 5512 h 57785"/>
              <a:gd name="T16" fmla="*/ 2677 w 57785"/>
              <a:gd name="T17" fmla="*/ 5836 h 57785"/>
              <a:gd name="T18" fmla="*/ 3792 w 57785"/>
              <a:gd name="T19" fmla="*/ 5711 h 57785"/>
              <a:gd name="T20" fmla="*/ 4779 w 57785"/>
              <a:gd name="T21" fmla="*/ 5177 h 57785"/>
              <a:gd name="T22" fmla="*/ 5511 w 57785"/>
              <a:gd name="T23" fmla="*/ 4274 h 57785"/>
              <a:gd name="T24" fmla="*/ 5835 w 57785"/>
              <a:gd name="T25" fmla="*/ 3158 h 57785"/>
              <a:gd name="T26" fmla="*/ 5710 w 57785"/>
              <a:gd name="T27" fmla="*/ 2042 h 57785"/>
              <a:gd name="T28" fmla="*/ 5176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0" name="bk object 194"/>
          <p:cNvSpPr>
            <a:spLocks/>
          </p:cNvSpPr>
          <p:nvPr/>
        </p:nvSpPr>
        <p:spPr bwMode="auto">
          <a:xfrm>
            <a:off x="1530350" y="3433233"/>
            <a:ext cx="33867" cy="35984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9 h 57785"/>
              <a:gd name="T6" fmla="*/ 270 w 57785"/>
              <a:gd name="T7" fmla="*/ 1561 h 57785"/>
              <a:gd name="T8" fmla="*/ 0 w 57785"/>
              <a:gd name="T9" fmla="*/ 2677 h 57785"/>
              <a:gd name="T10" fmla="*/ 104 w 57785"/>
              <a:gd name="T11" fmla="*/ 3792 h 57785"/>
              <a:gd name="T12" fmla="*/ 549 w 57785"/>
              <a:gd name="T13" fmla="*/ 4779 h 57785"/>
              <a:gd name="T14" fmla="*/ 1302 w 57785"/>
              <a:gd name="T15" fmla="*/ 5511 h 57785"/>
              <a:gd name="T16" fmla="*/ 2232 w 57785"/>
              <a:gd name="T17" fmla="*/ 5835 h 57785"/>
              <a:gd name="T18" fmla="*/ 3162 w 57785"/>
              <a:gd name="T19" fmla="*/ 5710 h 57785"/>
              <a:gd name="T20" fmla="*/ 3984 w 57785"/>
              <a:gd name="T21" fmla="*/ 5176 h 57785"/>
              <a:gd name="T22" fmla="*/ 4594 w 57785"/>
              <a:gd name="T23" fmla="*/ 4273 h 57785"/>
              <a:gd name="T24" fmla="*/ 4864 w 57785"/>
              <a:gd name="T25" fmla="*/ 3158 h 57785"/>
              <a:gd name="T26" fmla="*/ 4761 w 57785"/>
              <a:gd name="T27" fmla="*/ 2043 h 57785"/>
              <a:gd name="T28" fmla="*/ 4316 w 57785"/>
              <a:gd name="T29" fmla="*/ 1056 h 57785"/>
              <a:gd name="T30" fmla="*/ 3563 w 57785"/>
              <a:gd name="T31" fmla="*/ 325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1" name="bk object 195"/>
          <p:cNvSpPr>
            <a:spLocks/>
          </p:cNvSpPr>
          <p:nvPr/>
        </p:nvSpPr>
        <p:spPr bwMode="auto">
          <a:xfrm>
            <a:off x="1894418" y="3585633"/>
            <a:ext cx="35983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5 w 57785"/>
              <a:gd name="T5" fmla="*/ 659 h 57785"/>
              <a:gd name="T6" fmla="*/ 324 w 57785"/>
              <a:gd name="T7" fmla="*/ 1561 h 57785"/>
              <a:gd name="T8" fmla="*/ 0 w 57785"/>
              <a:gd name="T9" fmla="*/ 2678 h 57785"/>
              <a:gd name="T10" fmla="*/ 125 w 57785"/>
              <a:gd name="T11" fmla="*/ 3792 h 57785"/>
              <a:gd name="T12" fmla="*/ 658 w 57785"/>
              <a:gd name="T13" fmla="*/ 4779 h 57785"/>
              <a:gd name="T14" fmla="*/ 1561 w 57785"/>
              <a:gd name="T15" fmla="*/ 5512 h 57785"/>
              <a:gd name="T16" fmla="*/ 2677 w 57785"/>
              <a:gd name="T17" fmla="*/ 5836 h 57785"/>
              <a:gd name="T18" fmla="*/ 3792 w 57785"/>
              <a:gd name="T19" fmla="*/ 5711 h 57785"/>
              <a:gd name="T20" fmla="*/ 4779 w 57785"/>
              <a:gd name="T21" fmla="*/ 5177 h 57785"/>
              <a:gd name="T22" fmla="*/ 5511 w 57785"/>
              <a:gd name="T23" fmla="*/ 4274 h 57785"/>
              <a:gd name="T24" fmla="*/ 5835 w 57785"/>
              <a:gd name="T25" fmla="*/ 3158 h 57785"/>
              <a:gd name="T26" fmla="*/ 5710 w 57785"/>
              <a:gd name="T27" fmla="*/ 2042 h 57785"/>
              <a:gd name="T28" fmla="*/ 5176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2" name="bk object 196"/>
          <p:cNvSpPr>
            <a:spLocks/>
          </p:cNvSpPr>
          <p:nvPr/>
        </p:nvSpPr>
        <p:spPr bwMode="auto">
          <a:xfrm>
            <a:off x="2286000" y="3746500"/>
            <a:ext cx="33867" cy="35984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9 h 57785"/>
              <a:gd name="T6" fmla="*/ 270 w 57785"/>
              <a:gd name="T7" fmla="*/ 1561 h 57785"/>
              <a:gd name="T8" fmla="*/ 0 w 57785"/>
              <a:gd name="T9" fmla="*/ 2678 h 57785"/>
              <a:gd name="T10" fmla="*/ 104 w 57785"/>
              <a:gd name="T11" fmla="*/ 3793 h 57785"/>
              <a:gd name="T12" fmla="*/ 549 w 57785"/>
              <a:gd name="T13" fmla="*/ 4780 h 57785"/>
              <a:gd name="T14" fmla="*/ 1302 w 57785"/>
              <a:gd name="T15" fmla="*/ 5512 h 57785"/>
              <a:gd name="T16" fmla="*/ 2232 w 57785"/>
              <a:gd name="T17" fmla="*/ 5836 h 57785"/>
              <a:gd name="T18" fmla="*/ 3162 w 57785"/>
              <a:gd name="T19" fmla="*/ 5711 h 57785"/>
              <a:gd name="T20" fmla="*/ 3984 w 57785"/>
              <a:gd name="T21" fmla="*/ 5177 h 57785"/>
              <a:gd name="T22" fmla="*/ 4594 w 57785"/>
              <a:gd name="T23" fmla="*/ 4274 h 57785"/>
              <a:gd name="T24" fmla="*/ 4864 w 57785"/>
              <a:gd name="T25" fmla="*/ 3158 h 57785"/>
              <a:gd name="T26" fmla="*/ 4760 w 57785"/>
              <a:gd name="T27" fmla="*/ 2042 h 57785"/>
              <a:gd name="T28" fmla="*/ 4316 w 57785"/>
              <a:gd name="T29" fmla="*/ 1056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3" name="bk object 197"/>
          <p:cNvSpPr>
            <a:spLocks/>
          </p:cNvSpPr>
          <p:nvPr/>
        </p:nvSpPr>
        <p:spPr bwMode="auto">
          <a:xfrm>
            <a:off x="2702984" y="3913717"/>
            <a:ext cx="33867" cy="33867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04 h 57784"/>
              <a:gd name="T4" fmla="*/ 880 w 57785"/>
              <a:gd name="T5" fmla="*/ 549 h 57784"/>
              <a:gd name="T6" fmla="*/ 270 w 57785"/>
              <a:gd name="T7" fmla="*/ 1302 h 57784"/>
              <a:gd name="T8" fmla="*/ 0 w 57785"/>
              <a:gd name="T9" fmla="*/ 2233 h 57784"/>
              <a:gd name="T10" fmla="*/ 104 w 57785"/>
              <a:gd name="T11" fmla="*/ 3162 h 57784"/>
              <a:gd name="T12" fmla="*/ 549 w 57785"/>
              <a:gd name="T13" fmla="*/ 3985 h 57784"/>
              <a:gd name="T14" fmla="*/ 1302 w 57785"/>
              <a:gd name="T15" fmla="*/ 4595 h 57784"/>
              <a:gd name="T16" fmla="*/ 2232 w 57785"/>
              <a:gd name="T17" fmla="*/ 4865 h 57784"/>
              <a:gd name="T18" fmla="*/ 3162 w 57785"/>
              <a:gd name="T19" fmla="*/ 4761 h 57784"/>
              <a:gd name="T20" fmla="*/ 3985 w 57785"/>
              <a:gd name="T21" fmla="*/ 4316 h 57784"/>
              <a:gd name="T22" fmla="*/ 4595 w 57785"/>
              <a:gd name="T23" fmla="*/ 3564 h 57784"/>
              <a:gd name="T24" fmla="*/ 4865 w 57785"/>
              <a:gd name="T25" fmla="*/ 2633 h 57784"/>
              <a:gd name="T26" fmla="*/ 4761 w 57785"/>
              <a:gd name="T27" fmla="*/ 1703 h 57784"/>
              <a:gd name="T28" fmla="*/ 4316 w 57785"/>
              <a:gd name="T29" fmla="*/ 880 h 57784"/>
              <a:gd name="T30" fmla="*/ 3563 w 57785"/>
              <a:gd name="T31" fmla="*/ 270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4" name="bk object 198"/>
          <p:cNvSpPr>
            <a:spLocks/>
          </p:cNvSpPr>
          <p:nvPr/>
        </p:nvSpPr>
        <p:spPr bwMode="auto">
          <a:xfrm>
            <a:off x="3147484" y="4080933"/>
            <a:ext cx="33867" cy="35984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5 h 57784"/>
              <a:gd name="T4" fmla="*/ 880 w 57785"/>
              <a:gd name="T5" fmla="*/ 658 h 57784"/>
              <a:gd name="T6" fmla="*/ 270 w 57785"/>
              <a:gd name="T7" fmla="*/ 1560 h 57784"/>
              <a:gd name="T8" fmla="*/ 0 w 57785"/>
              <a:gd name="T9" fmla="*/ 2677 h 57784"/>
              <a:gd name="T10" fmla="*/ 104 w 57785"/>
              <a:gd name="T11" fmla="*/ 3792 h 57784"/>
              <a:gd name="T12" fmla="*/ 549 w 57785"/>
              <a:gd name="T13" fmla="*/ 4779 h 57784"/>
              <a:gd name="T14" fmla="*/ 1301 w 57785"/>
              <a:gd name="T15" fmla="*/ 5511 h 57784"/>
              <a:gd name="T16" fmla="*/ 2232 w 57785"/>
              <a:gd name="T17" fmla="*/ 5835 h 57784"/>
              <a:gd name="T18" fmla="*/ 3162 w 57785"/>
              <a:gd name="T19" fmla="*/ 5711 h 57784"/>
              <a:gd name="T20" fmla="*/ 3985 w 57785"/>
              <a:gd name="T21" fmla="*/ 5177 h 57784"/>
              <a:gd name="T22" fmla="*/ 4594 w 57785"/>
              <a:gd name="T23" fmla="*/ 4274 h 57784"/>
              <a:gd name="T24" fmla="*/ 4864 w 57785"/>
              <a:gd name="T25" fmla="*/ 3158 h 57784"/>
              <a:gd name="T26" fmla="*/ 4760 w 57785"/>
              <a:gd name="T27" fmla="*/ 2042 h 57784"/>
              <a:gd name="T28" fmla="*/ 4316 w 57785"/>
              <a:gd name="T29" fmla="*/ 1056 h 57784"/>
              <a:gd name="T30" fmla="*/ 3563 w 57785"/>
              <a:gd name="T31" fmla="*/ 324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5" name="bk object 199"/>
          <p:cNvSpPr>
            <a:spLocks/>
          </p:cNvSpPr>
          <p:nvPr/>
        </p:nvSpPr>
        <p:spPr bwMode="auto">
          <a:xfrm>
            <a:off x="3617384" y="4250267"/>
            <a:ext cx="33867" cy="33867"/>
          </a:xfrm>
          <a:custGeom>
            <a:avLst/>
            <a:gdLst>
              <a:gd name="T0" fmla="*/ 2633 w 57785"/>
              <a:gd name="T1" fmla="*/ 0 h 57784"/>
              <a:gd name="T2" fmla="*/ 1702 w 57785"/>
              <a:gd name="T3" fmla="*/ 104 h 57784"/>
              <a:gd name="T4" fmla="*/ 880 w 57785"/>
              <a:gd name="T5" fmla="*/ 549 h 57784"/>
              <a:gd name="T6" fmla="*/ 270 w 57785"/>
              <a:gd name="T7" fmla="*/ 1302 h 57784"/>
              <a:gd name="T8" fmla="*/ 0 w 57785"/>
              <a:gd name="T9" fmla="*/ 2233 h 57784"/>
              <a:gd name="T10" fmla="*/ 104 w 57785"/>
              <a:gd name="T11" fmla="*/ 3162 h 57784"/>
              <a:gd name="T12" fmla="*/ 548 w 57785"/>
              <a:gd name="T13" fmla="*/ 3985 h 57784"/>
              <a:gd name="T14" fmla="*/ 1301 w 57785"/>
              <a:gd name="T15" fmla="*/ 4595 h 57784"/>
              <a:gd name="T16" fmla="*/ 2232 w 57785"/>
              <a:gd name="T17" fmla="*/ 4865 h 57784"/>
              <a:gd name="T18" fmla="*/ 3162 w 57785"/>
              <a:gd name="T19" fmla="*/ 4761 h 57784"/>
              <a:gd name="T20" fmla="*/ 3984 w 57785"/>
              <a:gd name="T21" fmla="*/ 4316 h 57784"/>
              <a:gd name="T22" fmla="*/ 4594 w 57785"/>
              <a:gd name="T23" fmla="*/ 3564 h 57784"/>
              <a:gd name="T24" fmla="*/ 4864 w 57785"/>
              <a:gd name="T25" fmla="*/ 2633 h 57784"/>
              <a:gd name="T26" fmla="*/ 4760 w 57785"/>
              <a:gd name="T27" fmla="*/ 1703 h 57784"/>
              <a:gd name="T28" fmla="*/ 4316 w 57785"/>
              <a:gd name="T29" fmla="*/ 880 h 57784"/>
              <a:gd name="T30" fmla="*/ 3563 w 57785"/>
              <a:gd name="T31" fmla="*/ 270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6" name="bk object 200"/>
          <p:cNvSpPr>
            <a:spLocks/>
          </p:cNvSpPr>
          <p:nvPr/>
        </p:nvSpPr>
        <p:spPr bwMode="auto">
          <a:xfrm>
            <a:off x="4110567" y="4413251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4 w 57784"/>
              <a:gd name="T11" fmla="*/ 3793 h 57784"/>
              <a:gd name="T12" fmla="*/ 658 w 57784"/>
              <a:gd name="T13" fmla="*/ 4780 h 57784"/>
              <a:gd name="T14" fmla="*/ 1562 w 57784"/>
              <a:gd name="T15" fmla="*/ 5511 h 57784"/>
              <a:gd name="T16" fmla="*/ 2678 w 57784"/>
              <a:gd name="T17" fmla="*/ 5835 h 57784"/>
              <a:gd name="T18" fmla="*/ 3792 w 57784"/>
              <a:gd name="T19" fmla="*/ 5710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1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7" name="bk object 201"/>
          <p:cNvSpPr>
            <a:spLocks/>
          </p:cNvSpPr>
          <p:nvPr/>
        </p:nvSpPr>
        <p:spPr bwMode="auto">
          <a:xfrm>
            <a:off x="4629151" y="4569884"/>
            <a:ext cx="35983" cy="33867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5 w 57784"/>
              <a:gd name="T7" fmla="*/ 1302 h 57784"/>
              <a:gd name="T8" fmla="*/ 0 w 57784"/>
              <a:gd name="T9" fmla="*/ 2232 h 57784"/>
              <a:gd name="T10" fmla="*/ 124 w 57784"/>
              <a:gd name="T11" fmla="*/ 3162 h 57784"/>
              <a:gd name="T12" fmla="*/ 658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3 w 57784"/>
              <a:gd name="T31" fmla="*/ 270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8" name="bk object 202"/>
          <p:cNvSpPr>
            <a:spLocks/>
          </p:cNvSpPr>
          <p:nvPr/>
        </p:nvSpPr>
        <p:spPr bwMode="auto">
          <a:xfrm>
            <a:off x="5168900" y="471381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3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89" name="bk object 203"/>
          <p:cNvSpPr>
            <a:spLocks/>
          </p:cNvSpPr>
          <p:nvPr/>
        </p:nvSpPr>
        <p:spPr bwMode="auto">
          <a:xfrm>
            <a:off x="5719233" y="4836585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0 h 57784"/>
              <a:gd name="T20" fmla="*/ 3984 w 57784"/>
              <a:gd name="T21" fmla="*/ 5177 h 57784"/>
              <a:gd name="T22" fmla="*/ 4594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0" name="bk object 204"/>
          <p:cNvSpPr>
            <a:spLocks/>
          </p:cNvSpPr>
          <p:nvPr/>
        </p:nvSpPr>
        <p:spPr bwMode="auto">
          <a:xfrm>
            <a:off x="6275917" y="4933951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1 h 57784"/>
              <a:gd name="T8" fmla="*/ 0 w 57784"/>
              <a:gd name="T9" fmla="*/ 2232 h 57784"/>
              <a:gd name="T10" fmla="*/ 104 w 57784"/>
              <a:gd name="T11" fmla="*/ 3161 h 57784"/>
              <a:gd name="T12" fmla="*/ 549 w 57784"/>
              <a:gd name="T13" fmla="*/ 3984 h 57784"/>
              <a:gd name="T14" fmla="*/ 1301 w 57784"/>
              <a:gd name="T15" fmla="*/ 4594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4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3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1"/>
                </a:lnTo>
                <a:lnTo>
                  <a:pt x="3186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8" y="46912"/>
                </a:lnTo>
                <a:lnTo>
                  <a:pt x="15322" y="54094"/>
                </a:lnTo>
                <a:lnTo>
                  <a:pt x="26279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096" y="41948"/>
                </a:lnTo>
                <a:lnTo>
                  <a:pt x="57276" y="30997"/>
                </a:lnTo>
                <a:lnTo>
                  <a:pt x="56052" y="20053"/>
                </a:lnTo>
                <a:lnTo>
                  <a:pt x="50814" y="10366"/>
                </a:lnTo>
                <a:lnTo>
                  <a:pt x="41949" y="3185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1" name="bk object 205"/>
          <p:cNvSpPr>
            <a:spLocks/>
          </p:cNvSpPr>
          <p:nvPr/>
        </p:nvSpPr>
        <p:spPr bwMode="auto">
          <a:xfrm>
            <a:off x="6832600" y="4999567"/>
            <a:ext cx="33867" cy="33867"/>
          </a:xfrm>
          <a:custGeom>
            <a:avLst/>
            <a:gdLst>
              <a:gd name="T0" fmla="*/ 2632 w 57784"/>
              <a:gd name="T1" fmla="*/ 0 h 57784"/>
              <a:gd name="T2" fmla="*/ 1702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8 w 57784"/>
              <a:gd name="T13" fmla="*/ 3985 h 57784"/>
              <a:gd name="T14" fmla="*/ 1301 w 57784"/>
              <a:gd name="T15" fmla="*/ 4595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4 w 57784"/>
              <a:gd name="T23" fmla="*/ 3564 h 57784"/>
              <a:gd name="T24" fmla="*/ 4864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3 w 57784"/>
              <a:gd name="T31" fmla="*/ 270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2" y="20054"/>
                </a:lnTo>
                <a:lnTo>
                  <a:pt x="50814" y="10364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2" name="bk object 206"/>
          <p:cNvSpPr>
            <a:spLocks/>
          </p:cNvSpPr>
          <p:nvPr/>
        </p:nvSpPr>
        <p:spPr bwMode="auto">
          <a:xfrm>
            <a:off x="7380817" y="502920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3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3" name="bk object 207"/>
          <p:cNvSpPr>
            <a:spLocks/>
          </p:cNvSpPr>
          <p:nvPr/>
        </p:nvSpPr>
        <p:spPr bwMode="auto">
          <a:xfrm>
            <a:off x="7916333" y="5018618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8 h 57784"/>
              <a:gd name="T6" fmla="*/ 270 w 57784"/>
              <a:gd name="T7" fmla="*/ 1560 h 57784"/>
              <a:gd name="T8" fmla="*/ 0 w 57784"/>
              <a:gd name="T9" fmla="*/ 2676 h 57784"/>
              <a:gd name="T10" fmla="*/ 104 w 57784"/>
              <a:gd name="T11" fmla="*/ 3791 h 57784"/>
              <a:gd name="T12" fmla="*/ 549 w 57784"/>
              <a:gd name="T13" fmla="*/ 4779 h 57784"/>
              <a:gd name="T14" fmla="*/ 1302 w 57784"/>
              <a:gd name="T15" fmla="*/ 5510 h 57784"/>
              <a:gd name="T16" fmla="*/ 2232 w 57784"/>
              <a:gd name="T17" fmla="*/ 5835 h 57784"/>
              <a:gd name="T18" fmla="*/ 3162 w 57784"/>
              <a:gd name="T19" fmla="*/ 5710 h 57784"/>
              <a:gd name="T20" fmla="*/ 3984 w 57784"/>
              <a:gd name="T21" fmla="*/ 5176 h 57784"/>
              <a:gd name="T22" fmla="*/ 4594 w 57784"/>
              <a:gd name="T23" fmla="*/ 4273 h 57784"/>
              <a:gd name="T24" fmla="*/ 4864 w 57784"/>
              <a:gd name="T25" fmla="*/ 3157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4" name="bk object 208"/>
          <p:cNvSpPr>
            <a:spLocks/>
          </p:cNvSpPr>
          <p:nvPr/>
        </p:nvSpPr>
        <p:spPr bwMode="auto">
          <a:xfrm>
            <a:off x="8434917" y="4969933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79 h 57784"/>
              <a:gd name="T14" fmla="*/ 1302 w 57784"/>
              <a:gd name="T15" fmla="*/ 5511 h 57784"/>
              <a:gd name="T16" fmla="*/ 2233 w 57784"/>
              <a:gd name="T17" fmla="*/ 5835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5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5" name="bk object 209"/>
          <p:cNvSpPr>
            <a:spLocks/>
          </p:cNvSpPr>
          <p:nvPr/>
        </p:nvSpPr>
        <p:spPr bwMode="auto">
          <a:xfrm>
            <a:off x="8934451" y="4881033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8 w 57784"/>
              <a:gd name="T13" fmla="*/ 3985 h 57784"/>
              <a:gd name="T14" fmla="*/ 1301 w 57784"/>
              <a:gd name="T15" fmla="*/ 4595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4 w 57784"/>
              <a:gd name="T23" fmla="*/ 3563 h 57784"/>
              <a:gd name="T24" fmla="*/ 4864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3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0997"/>
                </a:lnTo>
                <a:lnTo>
                  <a:pt x="56052" y="20053"/>
                </a:lnTo>
                <a:lnTo>
                  <a:pt x="50814" y="10365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6" name="bk object 210"/>
          <p:cNvSpPr>
            <a:spLocks/>
          </p:cNvSpPr>
          <p:nvPr/>
        </p:nvSpPr>
        <p:spPr bwMode="auto">
          <a:xfrm>
            <a:off x="9410700" y="47498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7" name="bk object 211"/>
          <p:cNvSpPr>
            <a:spLocks/>
          </p:cNvSpPr>
          <p:nvPr/>
        </p:nvSpPr>
        <p:spPr bwMode="auto">
          <a:xfrm>
            <a:off x="9863667" y="4578351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8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8 w 57784"/>
              <a:gd name="T13" fmla="*/ 4779 h 57784"/>
              <a:gd name="T14" fmla="*/ 1560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6 h 57784"/>
              <a:gd name="T22" fmla="*/ 5511 w 57784"/>
              <a:gd name="T23" fmla="*/ 4273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2" y="0"/>
                </a:moveTo>
                <a:lnTo>
                  <a:pt x="20049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2" y="37224"/>
                </a:lnTo>
                <a:lnTo>
                  <a:pt x="6458" y="46912"/>
                </a:lnTo>
                <a:lnTo>
                  <a:pt x="15316" y="54094"/>
                </a:lnTo>
                <a:lnTo>
                  <a:pt x="26278" y="57275"/>
                </a:lnTo>
                <a:lnTo>
                  <a:pt x="37224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0" y="20053"/>
                </a:lnTo>
                <a:lnTo>
                  <a:pt x="50812" y="10366"/>
                </a:lnTo>
                <a:lnTo>
                  <a:pt x="41944" y="3185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8" name="bk object 212"/>
          <p:cNvSpPr>
            <a:spLocks/>
          </p:cNvSpPr>
          <p:nvPr/>
        </p:nvSpPr>
        <p:spPr bwMode="auto">
          <a:xfrm>
            <a:off x="10293351" y="43645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199" name="bk object 213"/>
          <p:cNvSpPr>
            <a:spLocks/>
          </p:cNvSpPr>
          <p:nvPr/>
        </p:nvSpPr>
        <p:spPr bwMode="auto">
          <a:xfrm>
            <a:off x="10695517" y="4106333"/>
            <a:ext cx="33867" cy="33867"/>
          </a:xfrm>
          <a:custGeom>
            <a:avLst/>
            <a:gdLst>
              <a:gd name="T0" fmla="*/ 2632 w 57784"/>
              <a:gd name="T1" fmla="*/ 0 h 57784"/>
              <a:gd name="T2" fmla="*/ 1702 w 57784"/>
              <a:gd name="T3" fmla="*/ 104 h 57784"/>
              <a:gd name="T4" fmla="*/ 880 w 57784"/>
              <a:gd name="T5" fmla="*/ 549 h 57784"/>
              <a:gd name="T6" fmla="*/ 270 w 57784"/>
              <a:gd name="T7" fmla="*/ 1301 h 57784"/>
              <a:gd name="T8" fmla="*/ 0 w 57784"/>
              <a:gd name="T9" fmla="*/ 2232 h 57784"/>
              <a:gd name="T10" fmla="*/ 104 w 57784"/>
              <a:gd name="T11" fmla="*/ 3162 h 57784"/>
              <a:gd name="T12" fmla="*/ 548 w 57784"/>
              <a:gd name="T13" fmla="*/ 3985 h 57784"/>
              <a:gd name="T14" fmla="*/ 1301 w 57784"/>
              <a:gd name="T15" fmla="*/ 4594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4 w 57784"/>
              <a:gd name="T23" fmla="*/ 3563 h 57784"/>
              <a:gd name="T24" fmla="*/ 4864 w 57784"/>
              <a:gd name="T25" fmla="*/ 2633 h 57784"/>
              <a:gd name="T26" fmla="*/ 4761 w 57784"/>
              <a:gd name="T27" fmla="*/ 1703 h 57784"/>
              <a:gd name="T28" fmla="*/ 4315 w 57784"/>
              <a:gd name="T29" fmla="*/ 880 h 57784"/>
              <a:gd name="T30" fmla="*/ 3563 w 57784"/>
              <a:gd name="T31" fmla="*/ 270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0"/>
                </a:lnTo>
                <a:lnTo>
                  <a:pt x="10362" y="6458"/>
                </a:lnTo>
                <a:lnTo>
                  <a:pt x="3182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096"/>
                </a:lnTo>
                <a:lnTo>
                  <a:pt x="26275" y="57276"/>
                </a:lnTo>
                <a:lnTo>
                  <a:pt x="37221" y="56052"/>
                </a:lnTo>
                <a:lnTo>
                  <a:pt x="46909" y="50814"/>
                </a:lnTo>
                <a:lnTo>
                  <a:pt x="54091" y="41949"/>
                </a:lnTo>
                <a:lnTo>
                  <a:pt x="57272" y="30998"/>
                </a:lnTo>
                <a:lnTo>
                  <a:pt x="56048" y="20055"/>
                </a:lnTo>
                <a:lnTo>
                  <a:pt x="50809" y="10368"/>
                </a:lnTo>
                <a:lnTo>
                  <a:pt x="41945" y="3186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0" name="bk object 214"/>
          <p:cNvSpPr>
            <a:spLocks/>
          </p:cNvSpPr>
          <p:nvPr/>
        </p:nvSpPr>
        <p:spPr bwMode="auto">
          <a:xfrm>
            <a:off x="11068051" y="3799417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9 w 57784"/>
              <a:gd name="T13" fmla="*/ 3985 h 57785"/>
              <a:gd name="T14" fmla="*/ 1302 w 57784"/>
              <a:gd name="T15" fmla="*/ 4595 h 57785"/>
              <a:gd name="T16" fmla="*/ 2232 w 57784"/>
              <a:gd name="T17" fmla="*/ 4865 h 57785"/>
              <a:gd name="T18" fmla="*/ 3161 w 57784"/>
              <a:gd name="T19" fmla="*/ 4761 h 57785"/>
              <a:gd name="T20" fmla="*/ 3984 w 57784"/>
              <a:gd name="T21" fmla="*/ 4316 h 57785"/>
              <a:gd name="T22" fmla="*/ 4594 w 57784"/>
              <a:gd name="T23" fmla="*/ 3563 h 57785"/>
              <a:gd name="T24" fmla="*/ 4864 w 57784"/>
              <a:gd name="T25" fmla="*/ 2633 h 57785"/>
              <a:gd name="T26" fmla="*/ 4761 w 57784"/>
              <a:gd name="T27" fmla="*/ 1703 h 57785"/>
              <a:gd name="T28" fmla="*/ 4316 w 57784"/>
              <a:gd name="T29" fmla="*/ 880 h 57785"/>
              <a:gd name="T30" fmla="*/ 3564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1" name="bk object 215"/>
          <p:cNvSpPr>
            <a:spLocks/>
          </p:cNvSpPr>
          <p:nvPr/>
        </p:nvSpPr>
        <p:spPr bwMode="auto">
          <a:xfrm>
            <a:off x="11408833" y="3439585"/>
            <a:ext cx="33867" cy="35983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8 h 57785"/>
              <a:gd name="T6" fmla="*/ 270 w 57784"/>
              <a:gd name="T7" fmla="*/ 1561 h 57785"/>
              <a:gd name="T8" fmla="*/ 0 w 57784"/>
              <a:gd name="T9" fmla="*/ 2677 h 57785"/>
              <a:gd name="T10" fmla="*/ 104 w 57784"/>
              <a:gd name="T11" fmla="*/ 3792 h 57785"/>
              <a:gd name="T12" fmla="*/ 549 w 57784"/>
              <a:gd name="T13" fmla="*/ 4779 h 57785"/>
              <a:gd name="T14" fmla="*/ 1301 w 57784"/>
              <a:gd name="T15" fmla="*/ 5511 h 57785"/>
              <a:gd name="T16" fmla="*/ 2232 w 57784"/>
              <a:gd name="T17" fmla="*/ 5835 h 57785"/>
              <a:gd name="T18" fmla="*/ 3162 w 57784"/>
              <a:gd name="T19" fmla="*/ 5710 h 57785"/>
              <a:gd name="T20" fmla="*/ 3985 w 57784"/>
              <a:gd name="T21" fmla="*/ 5176 h 57785"/>
              <a:gd name="T22" fmla="*/ 4594 w 57784"/>
              <a:gd name="T23" fmla="*/ 4274 h 57785"/>
              <a:gd name="T24" fmla="*/ 4865 w 57784"/>
              <a:gd name="T25" fmla="*/ 3158 h 57785"/>
              <a:gd name="T26" fmla="*/ 4761 w 57784"/>
              <a:gd name="T27" fmla="*/ 2042 h 57785"/>
              <a:gd name="T28" fmla="*/ 4316 w 57784"/>
              <a:gd name="T29" fmla="*/ 1055 h 57785"/>
              <a:gd name="T30" fmla="*/ 3563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2" name="bk object 216"/>
          <p:cNvSpPr>
            <a:spLocks/>
          </p:cNvSpPr>
          <p:nvPr/>
        </p:nvSpPr>
        <p:spPr bwMode="auto">
          <a:xfrm>
            <a:off x="11713633" y="3028951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2 h 57785"/>
              <a:gd name="T8" fmla="*/ 0 w 57784"/>
              <a:gd name="T9" fmla="*/ 2232 h 57785"/>
              <a:gd name="T10" fmla="*/ 104 w 57784"/>
              <a:gd name="T11" fmla="*/ 3162 h 57785"/>
              <a:gd name="T12" fmla="*/ 549 w 57784"/>
              <a:gd name="T13" fmla="*/ 3985 h 57785"/>
              <a:gd name="T14" fmla="*/ 1302 w 57784"/>
              <a:gd name="T15" fmla="*/ 4595 h 57785"/>
              <a:gd name="T16" fmla="*/ 2232 w 57784"/>
              <a:gd name="T17" fmla="*/ 4865 h 57785"/>
              <a:gd name="T18" fmla="*/ 3162 w 57784"/>
              <a:gd name="T19" fmla="*/ 4761 h 57785"/>
              <a:gd name="T20" fmla="*/ 3984 w 57784"/>
              <a:gd name="T21" fmla="*/ 4316 h 57785"/>
              <a:gd name="T22" fmla="*/ 4594 w 57784"/>
              <a:gd name="T23" fmla="*/ 3563 h 57785"/>
              <a:gd name="T24" fmla="*/ 4865 w 57784"/>
              <a:gd name="T25" fmla="*/ 2633 h 57785"/>
              <a:gd name="T26" fmla="*/ 4761 w 57784"/>
              <a:gd name="T27" fmla="*/ 1703 h 57785"/>
              <a:gd name="T28" fmla="*/ 4316 w 57784"/>
              <a:gd name="T29" fmla="*/ 880 h 57785"/>
              <a:gd name="T30" fmla="*/ 3564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3" name="bk object 217"/>
          <p:cNvSpPr>
            <a:spLocks/>
          </p:cNvSpPr>
          <p:nvPr/>
        </p:nvSpPr>
        <p:spPr bwMode="auto">
          <a:xfrm>
            <a:off x="11986685" y="2567517"/>
            <a:ext cx="35983" cy="33867"/>
          </a:xfrm>
          <a:custGeom>
            <a:avLst/>
            <a:gdLst>
              <a:gd name="T0" fmla="*/ 3157 w 57784"/>
              <a:gd name="T1" fmla="*/ 0 h 57785"/>
              <a:gd name="T2" fmla="*/ 2042 w 57784"/>
              <a:gd name="T3" fmla="*/ 104 h 57785"/>
              <a:gd name="T4" fmla="*/ 1055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8 w 57784"/>
              <a:gd name="T13" fmla="*/ 3985 h 57785"/>
              <a:gd name="T14" fmla="*/ 1560 w 57784"/>
              <a:gd name="T15" fmla="*/ 4595 h 57785"/>
              <a:gd name="T16" fmla="*/ 2676 w 57784"/>
              <a:gd name="T17" fmla="*/ 4865 h 57785"/>
              <a:gd name="T18" fmla="*/ 3791 w 57784"/>
              <a:gd name="T19" fmla="*/ 4761 h 57785"/>
              <a:gd name="T20" fmla="*/ 4779 w 57784"/>
              <a:gd name="T21" fmla="*/ 4316 h 57785"/>
              <a:gd name="T22" fmla="*/ 5510 w 57784"/>
              <a:gd name="T23" fmla="*/ 3563 h 57785"/>
              <a:gd name="T24" fmla="*/ 5834 w 57784"/>
              <a:gd name="T25" fmla="*/ 2633 h 57785"/>
              <a:gd name="T26" fmla="*/ 5710 w 57784"/>
              <a:gd name="T27" fmla="*/ 1703 h 57785"/>
              <a:gd name="T28" fmla="*/ 5176 w 57784"/>
              <a:gd name="T29" fmla="*/ 880 h 57785"/>
              <a:gd name="T30" fmla="*/ 4273 w 57784"/>
              <a:gd name="T31" fmla="*/ 270 h 57785"/>
              <a:gd name="T32" fmla="*/ 3157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88" y="0"/>
                </a:moveTo>
                <a:lnTo>
                  <a:pt x="20045" y="1223"/>
                </a:lnTo>
                <a:lnTo>
                  <a:pt x="10361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3" y="57281"/>
                </a:lnTo>
                <a:lnTo>
                  <a:pt x="37220" y="56057"/>
                </a:lnTo>
                <a:lnTo>
                  <a:pt x="46908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0" y="20050"/>
                </a:lnTo>
                <a:lnTo>
                  <a:pt x="50812" y="10362"/>
                </a:lnTo>
                <a:lnTo>
                  <a:pt x="41944" y="3180"/>
                </a:lnTo>
                <a:lnTo>
                  <a:pt x="3098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4" name="bk object 218"/>
          <p:cNvSpPr>
            <a:spLocks/>
          </p:cNvSpPr>
          <p:nvPr/>
        </p:nvSpPr>
        <p:spPr bwMode="auto">
          <a:xfrm>
            <a:off x="522818" y="3083985"/>
            <a:ext cx="35983" cy="35983"/>
          </a:xfrm>
          <a:custGeom>
            <a:avLst/>
            <a:gdLst>
              <a:gd name="T0" fmla="*/ 3157 w 57784"/>
              <a:gd name="T1" fmla="*/ 0 h 57785"/>
              <a:gd name="T2" fmla="*/ 2042 w 57784"/>
              <a:gd name="T3" fmla="*/ 125 h 57785"/>
              <a:gd name="T4" fmla="*/ 1055 w 57784"/>
              <a:gd name="T5" fmla="*/ 659 h 57785"/>
              <a:gd name="T6" fmla="*/ 324 w 57784"/>
              <a:gd name="T7" fmla="*/ 1561 h 57785"/>
              <a:gd name="T8" fmla="*/ 0 w 57784"/>
              <a:gd name="T9" fmla="*/ 2677 h 57785"/>
              <a:gd name="T10" fmla="*/ 125 w 57784"/>
              <a:gd name="T11" fmla="*/ 3792 h 57785"/>
              <a:gd name="T12" fmla="*/ 658 w 57784"/>
              <a:gd name="T13" fmla="*/ 4779 h 57785"/>
              <a:gd name="T14" fmla="*/ 1560 w 57784"/>
              <a:gd name="T15" fmla="*/ 5511 h 57785"/>
              <a:gd name="T16" fmla="*/ 2676 w 57784"/>
              <a:gd name="T17" fmla="*/ 5835 h 57785"/>
              <a:gd name="T18" fmla="*/ 3791 w 57784"/>
              <a:gd name="T19" fmla="*/ 5710 h 57785"/>
              <a:gd name="T20" fmla="*/ 4779 w 57784"/>
              <a:gd name="T21" fmla="*/ 5176 h 57785"/>
              <a:gd name="T22" fmla="*/ 5510 w 57784"/>
              <a:gd name="T23" fmla="*/ 4273 h 57785"/>
              <a:gd name="T24" fmla="*/ 5834 w 57784"/>
              <a:gd name="T25" fmla="*/ 3158 h 57785"/>
              <a:gd name="T26" fmla="*/ 5710 w 57784"/>
              <a:gd name="T27" fmla="*/ 2043 h 57785"/>
              <a:gd name="T28" fmla="*/ 5176 w 57784"/>
              <a:gd name="T29" fmla="*/ 1055 h 57785"/>
              <a:gd name="T30" fmla="*/ 4273 w 57784"/>
              <a:gd name="T31" fmla="*/ 324 h 57785"/>
              <a:gd name="T32" fmla="*/ 3157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3" y="57279"/>
                </a:lnTo>
                <a:lnTo>
                  <a:pt x="37220" y="56055"/>
                </a:lnTo>
                <a:lnTo>
                  <a:pt x="46908" y="50817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0" y="20053"/>
                </a:lnTo>
                <a:lnTo>
                  <a:pt x="50812" y="10362"/>
                </a:lnTo>
                <a:lnTo>
                  <a:pt x="41944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5" name="bk object 219"/>
          <p:cNvSpPr>
            <a:spLocks/>
          </p:cNvSpPr>
          <p:nvPr/>
        </p:nvSpPr>
        <p:spPr bwMode="auto">
          <a:xfrm>
            <a:off x="749300" y="3179233"/>
            <a:ext cx="35984" cy="33867"/>
          </a:xfrm>
          <a:custGeom>
            <a:avLst/>
            <a:gdLst>
              <a:gd name="T0" fmla="*/ 3157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1 h 57785"/>
              <a:gd name="T8" fmla="*/ 0 w 57784"/>
              <a:gd name="T9" fmla="*/ 2232 h 57785"/>
              <a:gd name="T10" fmla="*/ 124 w 57784"/>
              <a:gd name="T11" fmla="*/ 3162 h 57785"/>
              <a:gd name="T12" fmla="*/ 658 w 57784"/>
              <a:gd name="T13" fmla="*/ 3985 h 57785"/>
              <a:gd name="T14" fmla="*/ 1560 w 57784"/>
              <a:gd name="T15" fmla="*/ 4594 h 57785"/>
              <a:gd name="T16" fmla="*/ 2677 w 57784"/>
              <a:gd name="T17" fmla="*/ 4864 h 57785"/>
              <a:gd name="T18" fmla="*/ 3792 w 57784"/>
              <a:gd name="T19" fmla="*/ 4760 h 57785"/>
              <a:gd name="T20" fmla="*/ 4779 w 57784"/>
              <a:gd name="T21" fmla="*/ 4316 h 57785"/>
              <a:gd name="T22" fmla="*/ 5511 w 57784"/>
              <a:gd name="T23" fmla="*/ 3563 h 57785"/>
              <a:gd name="T24" fmla="*/ 5835 w 57784"/>
              <a:gd name="T25" fmla="*/ 2633 h 57785"/>
              <a:gd name="T26" fmla="*/ 5710 w 57784"/>
              <a:gd name="T27" fmla="*/ 1703 h 57785"/>
              <a:gd name="T28" fmla="*/ 5176 w 57784"/>
              <a:gd name="T29" fmla="*/ 880 h 57785"/>
              <a:gd name="T30" fmla="*/ 4274 w 57784"/>
              <a:gd name="T31" fmla="*/ 270 h 57785"/>
              <a:gd name="T32" fmla="*/ 3157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88" y="0"/>
                </a:moveTo>
                <a:lnTo>
                  <a:pt x="20043" y="1220"/>
                </a:lnTo>
                <a:lnTo>
                  <a:pt x="10358" y="6458"/>
                </a:lnTo>
                <a:lnTo>
                  <a:pt x="3182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096"/>
                </a:lnTo>
                <a:lnTo>
                  <a:pt x="26275" y="57276"/>
                </a:lnTo>
                <a:lnTo>
                  <a:pt x="37221" y="56052"/>
                </a:lnTo>
                <a:lnTo>
                  <a:pt x="46909" y="50814"/>
                </a:lnTo>
                <a:lnTo>
                  <a:pt x="54091" y="41949"/>
                </a:lnTo>
                <a:lnTo>
                  <a:pt x="57272" y="30997"/>
                </a:lnTo>
                <a:lnTo>
                  <a:pt x="56048" y="20051"/>
                </a:lnTo>
                <a:lnTo>
                  <a:pt x="50809" y="10364"/>
                </a:lnTo>
                <a:lnTo>
                  <a:pt x="41945" y="3186"/>
                </a:lnTo>
                <a:lnTo>
                  <a:pt x="3098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6" name="bk object 220"/>
          <p:cNvSpPr>
            <a:spLocks/>
          </p:cNvSpPr>
          <p:nvPr/>
        </p:nvSpPr>
        <p:spPr bwMode="auto">
          <a:xfrm>
            <a:off x="1007533" y="3287185"/>
            <a:ext cx="33867" cy="35983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8 h 57785"/>
              <a:gd name="T6" fmla="*/ 270 w 57785"/>
              <a:gd name="T7" fmla="*/ 1561 h 57785"/>
              <a:gd name="T8" fmla="*/ 0 w 57785"/>
              <a:gd name="T9" fmla="*/ 2677 h 57785"/>
              <a:gd name="T10" fmla="*/ 104 w 57785"/>
              <a:gd name="T11" fmla="*/ 3792 h 57785"/>
              <a:gd name="T12" fmla="*/ 549 w 57785"/>
              <a:gd name="T13" fmla="*/ 4779 h 57785"/>
              <a:gd name="T14" fmla="*/ 1302 w 57785"/>
              <a:gd name="T15" fmla="*/ 5511 h 57785"/>
              <a:gd name="T16" fmla="*/ 2232 w 57785"/>
              <a:gd name="T17" fmla="*/ 5835 h 57785"/>
              <a:gd name="T18" fmla="*/ 3162 w 57785"/>
              <a:gd name="T19" fmla="*/ 5710 h 57785"/>
              <a:gd name="T20" fmla="*/ 3984 w 57785"/>
              <a:gd name="T21" fmla="*/ 5176 h 57785"/>
              <a:gd name="T22" fmla="*/ 4594 w 57785"/>
              <a:gd name="T23" fmla="*/ 4274 h 57785"/>
              <a:gd name="T24" fmla="*/ 4864 w 57785"/>
              <a:gd name="T25" fmla="*/ 3158 h 57785"/>
              <a:gd name="T26" fmla="*/ 4760 w 57785"/>
              <a:gd name="T27" fmla="*/ 2042 h 57785"/>
              <a:gd name="T28" fmla="*/ 4316 w 57785"/>
              <a:gd name="T29" fmla="*/ 1055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7" name="bk object 221"/>
          <p:cNvSpPr>
            <a:spLocks/>
          </p:cNvSpPr>
          <p:nvPr/>
        </p:nvSpPr>
        <p:spPr bwMode="auto">
          <a:xfrm>
            <a:off x="1291167" y="3412067"/>
            <a:ext cx="35984" cy="35984"/>
          </a:xfrm>
          <a:custGeom>
            <a:avLst/>
            <a:gdLst>
              <a:gd name="T0" fmla="*/ 3157 w 57785"/>
              <a:gd name="T1" fmla="*/ 0 h 57785"/>
              <a:gd name="T2" fmla="*/ 2043 w 57785"/>
              <a:gd name="T3" fmla="*/ 125 h 57785"/>
              <a:gd name="T4" fmla="*/ 1056 w 57785"/>
              <a:gd name="T5" fmla="*/ 659 h 57785"/>
              <a:gd name="T6" fmla="*/ 325 w 57785"/>
              <a:gd name="T7" fmla="*/ 1561 h 57785"/>
              <a:gd name="T8" fmla="*/ 0 w 57785"/>
              <a:gd name="T9" fmla="*/ 2677 h 57785"/>
              <a:gd name="T10" fmla="*/ 124 w 57785"/>
              <a:gd name="T11" fmla="*/ 3792 h 57785"/>
              <a:gd name="T12" fmla="*/ 658 w 57785"/>
              <a:gd name="T13" fmla="*/ 4779 h 57785"/>
              <a:gd name="T14" fmla="*/ 1561 w 57785"/>
              <a:gd name="T15" fmla="*/ 5511 h 57785"/>
              <a:gd name="T16" fmla="*/ 2677 w 57785"/>
              <a:gd name="T17" fmla="*/ 5835 h 57785"/>
              <a:gd name="T18" fmla="*/ 3792 w 57785"/>
              <a:gd name="T19" fmla="*/ 5711 h 57785"/>
              <a:gd name="T20" fmla="*/ 4779 w 57785"/>
              <a:gd name="T21" fmla="*/ 5177 h 57785"/>
              <a:gd name="T22" fmla="*/ 5511 w 57785"/>
              <a:gd name="T23" fmla="*/ 4274 h 57785"/>
              <a:gd name="T24" fmla="*/ 5835 w 57785"/>
              <a:gd name="T25" fmla="*/ 3158 h 57785"/>
              <a:gd name="T26" fmla="*/ 5711 w 57785"/>
              <a:gd name="T27" fmla="*/ 2043 h 57785"/>
              <a:gd name="T28" fmla="*/ 5177 w 57785"/>
              <a:gd name="T29" fmla="*/ 1056 h 57785"/>
              <a:gd name="T30" fmla="*/ 4273 w 57785"/>
              <a:gd name="T31" fmla="*/ 324 h 57785"/>
              <a:gd name="T32" fmla="*/ 3157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8" y="46912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8" name="bk object 222"/>
          <p:cNvSpPr>
            <a:spLocks/>
          </p:cNvSpPr>
          <p:nvPr/>
        </p:nvSpPr>
        <p:spPr bwMode="auto">
          <a:xfrm>
            <a:off x="1604433" y="3549651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2 h 57785"/>
              <a:gd name="T8" fmla="*/ 0 w 57785"/>
              <a:gd name="T9" fmla="*/ 2232 h 57785"/>
              <a:gd name="T10" fmla="*/ 104 w 57785"/>
              <a:gd name="T11" fmla="*/ 3162 h 57785"/>
              <a:gd name="T12" fmla="*/ 549 w 57785"/>
              <a:gd name="T13" fmla="*/ 3985 h 57785"/>
              <a:gd name="T14" fmla="*/ 1302 w 57785"/>
              <a:gd name="T15" fmla="*/ 4595 h 57785"/>
              <a:gd name="T16" fmla="*/ 2232 w 57785"/>
              <a:gd name="T17" fmla="*/ 4865 h 57785"/>
              <a:gd name="T18" fmla="*/ 3162 w 57785"/>
              <a:gd name="T19" fmla="*/ 4761 h 57785"/>
              <a:gd name="T20" fmla="*/ 3984 w 57785"/>
              <a:gd name="T21" fmla="*/ 4316 h 57785"/>
              <a:gd name="T22" fmla="*/ 4594 w 57785"/>
              <a:gd name="T23" fmla="*/ 3563 h 57785"/>
              <a:gd name="T24" fmla="*/ 4864 w 57785"/>
              <a:gd name="T25" fmla="*/ 2633 h 57785"/>
              <a:gd name="T26" fmla="*/ 4761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09" name="bk object 223"/>
          <p:cNvSpPr>
            <a:spLocks/>
          </p:cNvSpPr>
          <p:nvPr/>
        </p:nvSpPr>
        <p:spPr bwMode="auto">
          <a:xfrm>
            <a:off x="1943100" y="3695700"/>
            <a:ext cx="35984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6 w 57785"/>
              <a:gd name="T5" fmla="*/ 659 h 57785"/>
              <a:gd name="T6" fmla="*/ 324 w 57785"/>
              <a:gd name="T7" fmla="*/ 1561 h 57785"/>
              <a:gd name="T8" fmla="*/ 0 w 57785"/>
              <a:gd name="T9" fmla="*/ 2678 h 57785"/>
              <a:gd name="T10" fmla="*/ 125 w 57785"/>
              <a:gd name="T11" fmla="*/ 3793 h 57785"/>
              <a:gd name="T12" fmla="*/ 659 w 57785"/>
              <a:gd name="T13" fmla="*/ 4780 h 57785"/>
              <a:gd name="T14" fmla="*/ 1561 w 57785"/>
              <a:gd name="T15" fmla="*/ 5512 h 57785"/>
              <a:gd name="T16" fmla="*/ 2678 w 57785"/>
              <a:gd name="T17" fmla="*/ 5836 h 57785"/>
              <a:gd name="T18" fmla="*/ 3793 w 57785"/>
              <a:gd name="T19" fmla="*/ 5711 h 57785"/>
              <a:gd name="T20" fmla="*/ 4780 w 57785"/>
              <a:gd name="T21" fmla="*/ 5177 h 57785"/>
              <a:gd name="T22" fmla="*/ 5512 w 57785"/>
              <a:gd name="T23" fmla="*/ 4274 h 57785"/>
              <a:gd name="T24" fmla="*/ 5836 w 57785"/>
              <a:gd name="T25" fmla="*/ 3158 h 57785"/>
              <a:gd name="T26" fmla="*/ 5711 w 57785"/>
              <a:gd name="T27" fmla="*/ 2042 h 57785"/>
              <a:gd name="T28" fmla="*/ 5177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0" name="bk object 224"/>
          <p:cNvSpPr>
            <a:spLocks/>
          </p:cNvSpPr>
          <p:nvPr/>
        </p:nvSpPr>
        <p:spPr bwMode="auto">
          <a:xfrm>
            <a:off x="2309285" y="3852333"/>
            <a:ext cx="35983" cy="35984"/>
          </a:xfrm>
          <a:custGeom>
            <a:avLst/>
            <a:gdLst>
              <a:gd name="T0" fmla="*/ 3158 w 57785"/>
              <a:gd name="T1" fmla="*/ 0 h 57785"/>
              <a:gd name="T2" fmla="*/ 2043 w 57785"/>
              <a:gd name="T3" fmla="*/ 125 h 57785"/>
              <a:gd name="T4" fmla="*/ 1055 w 57785"/>
              <a:gd name="T5" fmla="*/ 659 h 57785"/>
              <a:gd name="T6" fmla="*/ 324 w 57785"/>
              <a:gd name="T7" fmla="*/ 1561 h 57785"/>
              <a:gd name="T8" fmla="*/ 0 w 57785"/>
              <a:gd name="T9" fmla="*/ 2678 h 57785"/>
              <a:gd name="T10" fmla="*/ 124 w 57785"/>
              <a:gd name="T11" fmla="*/ 3793 h 57785"/>
              <a:gd name="T12" fmla="*/ 658 w 57785"/>
              <a:gd name="T13" fmla="*/ 4780 h 57785"/>
              <a:gd name="T14" fmla="*/ 1561 w 57785"/>
              <a:gd name="T15" fmla="*/ 5512 h 57785"/>
              <a:gd name="T16" fmla="*/ 2677 w 57785"/>
              <a:gd name="T17" fmla="*/ 5836 h 57785"/>
              <a:gd name="T18" fmla="*/ 3792 w 57785"/>
              <a:gd name="T19" fmla="*/ 5711 h 57785"/>
              <a:gd name="T20" fmla="*/ 4779 w 57785"/>
              <a:gd name="T21" fmla="*/ 5177 h 57785"/>
              <a:gd name="T22" fmla="*/ 5510 w 57785"/>
              <a:gd name="T23" fmla="*/ 4274 h 57785"/>
              <a:gd name="T24" fmla="*/ 5834 w 57785"/>
              <a:gd name="T25" fmla="*/ 3158 h 57785"/>
              <a:gd name="T26" fmla="*/ 5710 w 57785"/>
              <a:gd name="T27" fmla="*/ 2043 h 57785"/>
              <a:gd name="T28" fmla="*/ 5176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1" name="bk object 225"/>
          <p:cNvSpPr>
            <a:spLocks/>
          </p:cNvSpPr>
          <p:nvPr/>
        </p:nvSpPr>
        <p:spPr bwMode="auto">
          <a:xfrm>
            <a:off x="2702985" y="4015317"/>
            <a:ext cx="35983" cy="33867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04 h 57784"/>
              <a:gd name="T4" fmla="*/ 1055 w 57785"/>
              <a:gd name="T5" fmla="*/ 549 h 57784"/>
              <a:gd name="T6" fmla="*/ 324 w 57785"/>
              <a:gd name="T7" fmla="*/ 1302 h 57784"/>
              <a:gd name="T8" fmla="*/ 0 w 57785"/>
              <a:gd name="T9" fmla="*/ 2233 h 57784"/>
              <a:gd name="T10" fmla="*/ 125 w 57785"/>
              <a:gd name="T11" fmla="*/ 3162 h 57784"/>
              <a:gd name="T12" fmla="*/ 658 w 57785"/>
              <a:gd name="T13" fmla="*/ 3985 h 57784"/>
              <a:gd name="T14" fmla="*/ 1561 w 57785"/>
              <a:gd name="T15" fmla="*/ 4595 h 57784"/>
              <a:gd name="T16" fmla="*/ 2677 w 57785"/>
              <a:gd name="T17" fmla="*/ 4865 h 57784"/>
              <a:gd name="T18" fmla="*/ 3792 w 57785"/>
              <a:gd name="T19" fmla="*/ 4761 h 57784"/>
              <a:gd name="T20" fmla="*/ 4779 w 57785"/>
              <a:gd name="T21" fmla="*/ 4316 h 57784"/>
              <a:gd name="T22" fmla="*/ 5510 w 57785"/>
              <a:gd name="T23" fmla="*/ 3564 h 57784"/>
              <a:gd name="T24" fmla="*/ 5834 w 57785"/>
              <a:gd name="T25" fmla="*/ 2633 h 57784"/>
              <a:gd name="T26" fmla="*/ 5710 w 57785"/>
              <a:gd name="T27" fmla="*/ 1703 h 57784"/>
              <a:gd name="T28" fmla="*/ 5176 w 57785"/>
              <a:gd name="T29" fmla="*/ 880 h 57784"/>
              <a:gd name="T30" fmla="*/ 4274 w 57785"/>
              <a:gd name="T31" fmla="*/ 270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2" name="bk object 226"/>
          <p:cNvSpPr>
            <a:spLocks/>
          </p:cNvSpPr>
          <p:nvPr/>
        </p:nvSpPr>
        <p:spPr bwMode="auto">
          <a:xfrm>
            <a:off x="3124200" y="4180418"/>
            <a:ext cx="35984" cy="35983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6 w 57785"/>
              <a:gd name="T5" fmla="*/ 658 h 57784"/>
              <a:gd name="T6" fmla="*/ 324 w 57785"/>
              <a:gd name="T7" fmla="*/ 1560 h 57784"/>
              <a:gd name="T8" fmla="*/ 0 w 57785"/>
              <a:gd name="T9" fmla="*/ 2676 h 57784"/>
              <a:gd name="T10" fmla="*/ 125 w 57785"/>
              <a:gd name="T11" fmla="*/ 3791 h 57784"/>
              <a:gd name="T12" fmla="*/ 659 w 57785"/>
              <a:gd name="T13" fmla="*/ 4779 h 57784"/>
              <a:gd name="T14" fmla="*/ 1561 w 57785"/>
              <a:gd name="T15" fmla="*/ 5510 h 57784"/>
              <a:gd name="T16" fmla="*/ 2678 w 57785"/>
              <a:gd name="T17" fmla="*/ 5835 h 57784"/>
              <a:gd name="T18" fmla="*/ 3792 w 57785"/>
              <a:gd name="T19" fmla="*/ 5710 h 57784"/>
              <a:gd name="T20" fmla="*/ 4779 w 57785"/>
              <a:gd name="T21" fmla="*/ 5176 h 57784"/>
              <a:gd name="T22" fmla="*/ 5510 w 57785"/>
              <a:gd name="T23" fmla="*/ 4273 h 57784"/>
              <a:gd name="T24" fmla="*/ 5834 w 57785"/>
              <a:gd name="T25" fmla="*/ 3157 h 57784"/>
              <a:gd name="T26" fmla="*/ 5711 w 57785"/>
              <a:gd name="T27" fmla="*/ 2042 h 57784"/>
              <a:gd name="T28" fmla="*/ 5177 w 57785"/>
              <a:gd name="T29" fmla="*/ 1055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3" name="bk object 227"/>
          <p:cNvSpPr>
            <a:spLocks/>
          </p:cNvSpPr>
          <p:nvPr/>
        </p:nvSpPr>
        <p:spPr bwMode="auto">
          <a:xfrm>
            <a:off x="3570817" y="4345518"/>
            <a:ext cx="33867" cy="35983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5 h 57784"/>
              <a:gd name="T4" fmla="*/ 880 w 57785"/>
              <a:gd name="T5" fmla="*/ 659 h 57784"/>
              <a:gd name="T6" fmla="*/ 270 w 57785"/>
              <a:gd name="T7" fmla="*/ 1561 h 57784"/>
              <a:gd name="T8" fmla="*/ 0 w 57785"/>
              <a:gd name="T9" fmla="*/ 2677 h 57784"/>
              <a:gd name="T10" fmla="*/ 104 w 57785"/>
              <a:gd name="T11" fmla="*/ 3793 h 57784"/>
              <a:gd name="T12" fmla="*/ 549 w 57785"/>
              <a:gd name="T13" fmla="*/ 4780 h 57784"/>
              <a:gd name="T14" fmla="*/ 1302 w 57785"/>
              <a:gd name="T15" fmla="*/ 5511 h 57784"/>
              <a:gd name="T16" fmla="*/ 2232 w 57785"/>
              <a:gd name="T17" fmla="*/ 5835 h 57784"/>
              <a:gd name="T18" fmla="*/ 3162 w 57785"/>
              <a:gd name="T19" fmla="*/ 5710 h 57784"/>
              <a:gd name="T20" fmla="*/ 3984 w 57785"/>
              <a:gd name="T21" fmla="*/ 5177 h 57784"/>
              <a:gd name="T22" fmla="*/ 4594 w 57785"/>
              <a:gd name="T23" fmla="*/ 4274 h 57784"/>
              <a:gd name="T24" fmla="*/ 4864 w 57785"/>
              <a:gd name="T25" fmla="*/ 3158 h 57784"/>
              <a:gd name="T26" fmla="*/ 4760 w 57785"/>
              <a:gd name="T27" fmla="*/ 2043 h 57784"/>
              <a:gd name="T28" fmla="*/ 4316 w 57785"/>
              <a:gd name="T29" fmla="*/ 1056 h 57784"/>
              <a:gd name="T30" fmla="*/ 3563 w 57785"/>
              <a:gd name="T31" fmla="*/ 324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2" y="20058"/>
                </a:lnTo>
                <a:lnTo>
                  <a:pt x="50816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4" name="bk object 228"/>
          <p:cNvSpPr>
            <a:spLocks/>
          </p:cNvSpPr>
          <p:nvPr/>
        </p:nvSpPr>
        <p:spPr bwMode="auto">
          <a:xfrm>
            <a:off x="4042833" y="45085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5" name="bk object 229"/>
          <p:cNvSpPr>
            <a:spLocks/>
          </p:cNvSpPr>
          <p:nvPr/>
        </p:nvSpPr>
        <p:spPr bwMode="auto">
          <a:xfrm>
            <a:off x="4536018" y="4663018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7 h 57784"/>
              <a:gd name="T22" fmla="*/ 5510 w 57784"/>
              <a:gd name="T23" fmla="*/ 4274 h 57784"/>
              <a:gd name="T24" fmla="*/ 5834 w 57784"/>
              <a:gd name="T25" fmla="*/ 3158 h 57784"/>
              <a:gd name="T26" fmla="*/ 5710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6" name="bk object 230"/>
          <p:cNvSpPr>
            <a:spLocks/>
          </p:cNvSpPr>
          <p:nvPr/>
        </p:nvSpPr>
        <p:spPr bwMode="auto">
          <a:xfrm>
            <a:off x="5050367" y="4806951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79 h 57784"/>
              <a:gd name="T14" fmla="*/ 1561 w 57784"/>
              <a:gd name="T15" fmla="*/ 5511 h 57784"/>
              <a:gd name="T16" fmla="*/ 2678 w 57784"/>
              <a:gd name="T17" fmla="*/ 5835 h 57784"/>
              <a:gd name="T18" fmla="*/ 3792 w 57784"/>
              <a:gd name="T19" fmla="*/ 5710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1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7" name="bk object 231"/>
          <p:cNvSpPr>
            <a:spLocks/>
          </p:cNvSpPr>
          <p:nvPr/>
        </p:nvSpPr>
        <p:spPr bwMode="auto">
          <a:xfrm>
            <a:off x="5581651" y="493606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5 h 57784"/>
              <a:gd name="T22" fmla="*/ 5510 w 57784"/>
              <a:gd name="T23" fmla="*/ 3562 h 57784"/>
              <a:gd name="T24" fmla="*/ 5834 w 57784"/>
              <a:gd name="T25" fmla="*/ 2632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8" name="bk object 232"/>
          <p:cNvSpPr>
            <a:spLocks/>
          </p:cNvSpPr>
          <p:nvPr/>
        </p:nvSpPr>
        <p:spPr bwMode="auto">
          <a:xfrm>
            <a:off x="6123517" y="5041900"/>
            <a:ext cx="33867" cy="33867"/>
          </a:xfrm>
          <a:custGeom>
            <a:avLst/>
            <a:gdLst>
              <a:gd name="T0" fmla="*/ 2632 w 57784"/>
              <a:gd name="T1" fmla="*/ 0 h 57784"/>
              <a:gd name="T2" fmla="*/ 1702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8 w 57784"/>
              <a:gd name="T13" fmla="*/ 3985 h 57784"/>
              <a:gd name="T14" fmla="*/ 1301 w 57784"/>
              <a:gd name="T15" fmla="*/ 4595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4 w 57784"/>
              <a:gd name="T23" fmla="*/ 3564 h 57784"/>
              <a:gd name="T24" fmla="*/ 4864 w 57784"/>
              <a:gd name="T25" fmla="*/ 2633 h 57784"/>
              <a:gd name="T26" fmla="*/ 4761 w 57784"/>
              <a:gd name="T27" fmla="*/ 1703 h 57784"/>
              <a:gd name="T28" fmla="*/ 4315 w 57784"/>
              <a:gd name="T29" fmla="*/ 880 h 57784"/>
              <a:gd name="T30" fmla="*/ 3563 w 57784"/>
              <a:gd name="T31" fmla="*/ 270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19" name="bk object 233"/>
          <p:cNvSpPr>
            <a:spLocks/>
          </p:cNvSpPr>
          <p:nvPr/>
        </p:nvSpPr>
        <p:spPr bwMode="auto">
          <a:xfrm>
            <a:off x="6665385" y="512021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7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1 w 57784"/>
              <a:gd name="T23" fmla="*/ 3562 h 57784"/>
              <a:gd name="T24" fmla="*/ 5835 w 57784"/>
              <a:gd name="T25" fmla="*/ 2632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0" name="bk object 234"/>
          <p:cNvSpPr>
            <a:spLocks/>
          </p:cNvSpPr>
          <p:nvPr/>
        </p:nvSpPr>
        <p:spPr bwMode="auto">
          <a:xfrm>
            <a:off x="7207251" y="5166784"/>
            <a:ext cx="33867" cy="33867"/>
          </a:xfrm>
          <a:custGeom>
            <a:avLst/>
            <a:gdLst>
              <a:gd name="T0" fmla="*/ 2632 w 57784"/>
              <a:gd name="T1" fmla="*/ 0 h 57784"/>
              <a:gd name="T2" fmla="*/ 1702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8 w 57784"/>
              <a:gd name="T13" fmla="*/ 3985 h 57784"/>
              <a:gd name="T14" fmla="*/ 1301 w 57784"/>
              <a:gd name="T15" fmla="*/ 4595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4 w 57784"/>
              <a:gd name="T23" fmla="*/ 3564 h 57784"/>
              <a:gd name="T24" fmla="*/ 4864 w 57784"/>
              <a:gd name="T25" fmla="*/ 2633 h 57784"/>
              <a:gd name="T26" fmla="*/ 4761 w 57784"/>
              <a:gd name="T27" fmla="*/ 1703 h 57784"/>
              <a:gd name="T28" fmla="*/ 4315 w 57784"/>
              <a:gd name="T29" fmla="*/ 880 h 57784"/>
              <a:gd name="T30" fmla="*/ 3563 w 57784"/>
              <a:gd name="T31" fmla="*/ 270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1" name="bk object 235"/>
          <p:cNvSpPr>
            <a:spLocks/>
          </p:cNvSpPr>
          <p:nvPr/>
        </p:nvSpPr>
        <p:spPr bwMode="auto">
          <a:xfrm>
            <a:off x="7738533" y="5177367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6 w 57784"/>
              <a:gd name="T5" fmla="*/ 659 h 57784"/>
              <a:gd name="T6" fmla="*/ 325 w 57784"/>
              <a:gd name="T7" fmla="*/ 1561 h 57784"/>
              <a:gd name="T8" fmla="*/ 0 w 57784"/>
              <a:gd name="T9" fmla="*/ 2678 h 57784"/>
              <a:gd name="T10" fmla="*/ 124 w 57784"/>
              <a:gd name="T11" fmla="*/ 3793 h 57784"/>
              <a:gd name="T12" fmla="*/ 658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2 w 57784"/>
              <a:gd name="T19" fmla="*/ 5711 h 57784"/>
              <a:gd name="T20" fmla="*/ 4780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2" name="bk object 236"/>
          <p:cNvSpPr>
            <a:spLocks/>
          </p:cNvSpPr>
          <p:nvPr/>
        </p:nvSpPr>
        <p:spPr bwMode="auto">
          <a:xfrm>
            <a:off x="8259233" y="515196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1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4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3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76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59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3" name="bk object 237"/>
          <p:cNvSpPr>
            <a:spLocks/>
          </p:cNvSpPr>
          <p:nvPr/>
        </p:nvSpPr>
        <p:spPr bwMode="auto">
          <a:xfrm>
            <a:off x="8763000" y="508846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4 w 57784"/>
              <a:gd name="T21" fmla="*/ 4316 h 57784"/>
              <a:gd name="T22" fmla="*/ 4594 w 57784"/>
              <a:gd name="T23" fmla="*/ 3564 h 57784"/>
              <a:gd name="T24" fmla="*/ 4864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4" name="bk object 238"/>
          <p:cNvSpPr>
            <a:spLocks/>
          </p:cNvSpPr>
          <p:nvPr/>
        </p:nvSpPr>
        <p:spPr bwMode="auto">
          <a:xfrm>
            <a:off x="9247718" y="498686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5" name="bk object 239"/>
          <p:cNvSpPr>
            <a:spLocks/>
          </p:cNvSpPr>
          <p:nvPr/>
        </p:nvSpPr>
        <p:spPr bwMode="auto">
          <a:xfrm>
            <a:off x="9715500" y="484716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1 h 57784"/>
              <a:gd name="T8" fmla="*/ 0 w 57784"/>
              <a:gd name="T9" fmla="*/ 2232 h 57784"/>
              <a:gd name="T10" fmla="*/ 104 w 57784"/>
              <a:gd name="T11" fmla="*/ 3161 h 57784"/>
              <a:gd name="T12" fmla="*/ 549 w 57784"/>
              <a:gd name="T13" fmla="*/ 3984 h 57784"/>
              <a:gd name="T14" fmla="*/ 1302 w 57784"/>
              <a:gd name="T15" fmla="*/ 4594 h 57784"/>
              <a:gd name="T16" fmla="*/ 2232 w 57784"/>
              <a:gd name="T17" fmla="*/ 4864 h 57784"/>
              <a:gd name="T18" fmla="*/ 3162 w 57784"/>
              <a:gd name="T19" fmla="*/ 4760 h 57784"/>
              <a:gd name="T20" fmla="*/ 3984 w 57784"/>
              <a:gd name="T21" fmla="*/ 4315 h 57784"/>
              <a:gd name="T22" fmla="*/ 4594 w 57784"/>
              <a:gd name="T23" fmla="*/ 3562 h 57784"/>
              <a:gd name="T24" fmla="*/ 4864 w 57784"/>
              <a:gd name="T25" fmla="*/ 2632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5" y="56047"/>
                </a:lnTo>
                <a:lnTo>
                  <a:pt x="46909" y="50808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6" name="bk object 240"/>
          <p:cNvSpPr>
            <a:spLocks/>
          </p:cNvSpPr>
          <p:nvPr/>
        </p:nvSpPr>
        <p:spPr bwMode="auto">
          <a:xfrm>
            <a:off x="10160000" y="4667251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7" name="bk object 241"/>
          <p:cNvSpPr>
            <a:spLocks/>
          </p:cNvSpPr>
          <p:nvPr/>
        </p:nvSpPr>
        <p:spPr bwMode="auto">
          <a:xfrm>
            <a:off x="10585451" y="44450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79 h 57784"/>
              <a:gd name="T14" fmla="*/ 1302 w 57784"/>
              <a:gd name="T15" fmla="*/ 5511 h 57784"/>
              <a:gd name="T16" fmla="*/ 2233 w 57784"/>
              <a:gd name="T17" fmla="*/ 5835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5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8" name="bk object 242"/>
          <p:cNvSpPr>
            <a:spLocks/>
          </p:cNvSpPr>
          <p:nvPr/>
        </p:nvSpPr>
        <p:spPr bwMode="auto">
          <a:xfrm>
            <a:off x="10985500" y="4180417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4 w 57784"/>
              <a:gd name="T11" fmla="*/ 3162 h 57784"/>
              <a:gd name="T12" fmla="*/ 658 w 57784"/>
              <a:gd name="T13" fmla="*/ 3985 h 57784"/>
              <a:gd name="T14" fmla="*/ 1560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29" name="bk object 243"/>
          <p:cNvSpPr>
            <a:spLocks/>
          </p:cNvSpPr>
          <p:nvPr/>
        </p:nvSpPr>
        <p:spPr bwMode="auto">
          <a:xfrm>
            <a:off x="11360151" y="3865033"/>
            <a:ext cx="33867" cy="33867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04 h 57785"/>
              <a:gd name="T4" fmla="*/ 880 w 57784"/>
              <a:gd name="T5" fmla="*/ 549 h 57785"/>
              <a:gd name="T6" fmla="*/ 270 w 57784"/>
              <a:gd name="T7" fmla="*/ 1301 h 57785"/>
              <a:gd name="T8" fmla="*/ 0 w 57784"/>
              <a:gd name="T9" fmla="*/ 2231 h 57785"/>
              <a:gd name="T10" fmla="*/ 104 w 57784"/>
              <a:gd name="T11" fmla="*/ 3161 h 57785"/>
              <a:gd name="T12" fmla="*/ 549 w 57784"/>
              <a:gd name="T13" fmla="*/ 3984 h 57785"/>
              <a:gd name="T14" fmla="*/ 1302 w 57784"/>
              <a:gd name="T15" fmla="*/ 4594 h 57785"/>
              <a:gd name="T16" fmla="*/ 2232 w 57784"/>
              <a:gd name="T17" fmla="*/ 4864 h 57785"/>
              <a:gd name="T18" fmla="*/ 3161 w 57784"/>
              <a:gd name="T19" fmla="*/ 4760 h 57785"/>
              <a:gd name="T20" fmla="*/ 3984 w 57784"/>
              <a:gd name="T21" fmla="*/ 4315 h 57785"/>
              <a:gd name="T22" fmla="*/ 4594 w 57784"/>
              <a:gd name="T23" fmla="*/ 3562 h 57785"/>
              <a:gd name="T24" fmla="*/ 4864 w 57784"/>
              <a:gd name="T25" fmla="*/ 2632 h 57785"/>
              <a:gd name="T26" fmla="*/ 4761 w 57784"/>
              <a:gd name="T27" fmla="*/ 1703 h 57785"/>
              <a:gd name="T28" fmla="*/ 4316 w 57784"/>
              <a:gd name="T29" fmla="*/ 880 h 57785"/>
              <a:gd name="T30" fmla="*/ 3563 w 57784"/>
              <a:gd name="T31" fmla="*/ 270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4" y="0"/>
                </a:moveTo>
                <a:lnTo>
                  <a:pt x="20050" y="1222"/>
                </a:lnTo>
                <a:lnTo>
                  <a:pt x="10363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5"/>
                </a:lnTo>
                <a:lnTo>
                  <a:pt x="37223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0" name="bk object 244"/>
          <p:cNvSpPr>
            <a:spLocks/>
          </p:cNvSpPr>
          <p:nvPr/>
        </p:nvSpPr>
        <p:spPr bwMode="auto">
          <a:xfrm>
            <a:off x="11700933" y="3496733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3 w 57784"/>
              <a:gd name="T3" fmla="*/ 104 h 57785"/>
              <a:gd name="T4" fmla="*/ 1056 w 57784"/>
              <a:gd name="T5" fmla="*/ 549 h 57785"/>
              <a:gd name="T6" fmla="*/ 324 w 57784"/>
              <a:gd name="T7" fmla="*/ 1302 h 57785"/>
              <a:gd name="T8" fmla="*/ 0 w 57784"/>
              <a:gd name="T9" fmla="*/ 2232 h 57785"/>
              <a:gd name="T10" fmla="*/ 125 w 57784"/>
              <a:gd name="T11" fmla="*/ 3162 h 57785"/>
              <a:gd name="T12" fmla="*/ 659 w 57784"/>
              <a:gd name="T13" fmla="*/ 3985 h 57785"/>
              <a:gd name="T14" fmla="*/ 1561 w 57784"/>
              <a:gd name="T15" fmla="*/ 4595 h 57785"/>
              <a:gd name="T16" fmla="*/ 2678 w 57784"/>
              <a:gd name="T17" fmla="*/ 4865 h 57785"/>
              <a:gd name="T18" fmla="*/ 3793 w 57784"/>
              <a:gd name="T19" fmla="*/ 4761 h 57785"/>
              <a:gd name="T20" fmla="*/ 4780 w 57784"/>
              <a:gd name="T21" fmla="*/ 4316 h 57785"/>
              <a:gd name="T22" fmla="*/ 5512 w 57784"/>
              <a:gd name="T23" fmla="*/ 3563 h 57785"/>
              <a:gd name="T24" fmla="*/ 5836 w 57784"/>
              <a:gd name="T25" fmla="*/ 2633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1" name="bk object 245"/>
          <p:cNvSpPr>
            <a:spLocks/>
          </p:cNvSpPr>
          <p:nvPr/>
        </p:nvSpPr>
        <p:spPr bwMode="auto">
          <a:xfrm>
            <a:off x="12009967" y="3073400"/>
            <a:ext cx="35984" cy="33867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04 h 57785"/>
              <a:gd name="T4" fmla="*/ 1056 w 57784"/>
              <a:gd name="T5" fmla="*/ 549 h 57785"/>
              <a:gd name="T6" fmla="*/ 324 w 57784"/>
              <a:gd name="T7" fmla="*/ 1301 h 57785"/>
              <a:gd name="T8" fmla="*/ 0 w 57784"/>
              <a:gd name="T9" fmla="*/ 2231 h 57785"/>
              <a:gd name="T10" fmla="*/ 124 w 57784"/>
              <a:gd name="T11" fmla="*/ 3161 h 57785"/>
              <a:gd name="T12" fmla="*/ 658 w 57784"/>
              <a:gd name="T13" fmla="*/ 3984 h 57785"/>
              <a:gd name="T14" fmla="*/ 1560 w 57784"/>
              <a:gd name="T15" fmla="*/ 4594 h 57785"/>
              <a:gd name="T16" fmla="*/ 2677 w 57784"/>
              <a:gd name="T17" fmla="*/ 4864 h 57785"/>
              <a:gd name="T18" fmla="*/ 3792 w 57784"/>
              <a:gd name="T19" fmla="*/ 4760 h 57785"/>
              <a:gd name="T20" fmla="*/ 4779 w 57784"/>
              <a:gd name="T21" fmla="*/ 4315 h 57785"/>
              <a:gd name="T22" fmla="*/ 5511 w 57784"/>
              <a:gd name="T23" fmla="*/ 3562 h 57785"/>
              <a:gd name="T24" fmla="*/ 5835 w 57784"/>
              <a:gd name="T25" fmla="*/ 2632 h 57785"/>
              <a:gd name="T26" fmla="*/ 5711 w 57784"/>
              <a:gd name="T27" fmla="*/ 1703 h 57785"/>
              <a:gd name="T28" fmla="*/ 5177 w 57784"/>
              <a:gd name="T29" fmla="*/ 880 h 57785"/>
              <a:gd name="T30" fmla="*/ 4274 w 57784"/>
              <a:gd name="T31" fmla="*/ 270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4" y="0"/>
                </a:moveTo>
                <a:lnTo>
                  <a:pt x="20050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2" name="bk object 246"/>
          <p:cNvSpPr>
            <a:spLocks/>
          </p:cNvSpPr>
          <p:nvPr/>
        </p:nvSpPr>
        <p:spPr bwMode="auto">
          <a:xfrm>
            <a:off x="933451" y="3331633"/>
            <a:ext cx="35983" cy="35984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5 w 57784"/>
              <a:gd name="T5" fmla="*/ 659 h 57785"/>
              <a:gd name="T6" fmla="*/ 324 w 57784"/>
              <a:gd name="T7" fmla="*/ 1561 h 57785"/>
              <a:gd name="T8" fmla="*/ 0 w 57784"/>
              <a:gd name="T9" fmla="*/ 2678 h 57785"/>
              <a:gd name="T10" fmla="*/ 125 w 57784"/>
              <a:gd name="T11" fmla="*/ 3792 h 57785"/>
              <a:gd name="T12" fmla="*/ 659 w 57784"/>
              <a:gd name="T13" fmla="*/ 4780 h 57785"/>
              <a:gd name="T14" fmla="*/ 1561 w 57784"/>
              <a:gd name="T15" fmla="*/ 5511 h 57785"/>
              <a:gd name="T16" fmla="*/ 2677 w 57784"/>
              <a:gd name="T17" fmla="*/ 5835 h 57785"/>
              <a:gd name="T18" fmla="*/ 3793 w 57784"/>
              <a:gd name="T19" fmla="*/ 5711 h 57785"/>
              <a:gd name="T20" fmla="*/ 4780 w 57784"/>
              <a:gd name="T21" fmla="*/ 5177 h 57785"/>
              <a:gd name="T22" fmla="*/ 5511 w 57784"/>
              <a:gd name="T23" fmla="*/ 4274 h 57785"/>
              <a:gd name="T24" fmla="*/ 5835 w 57784"/>
              <a:gd name="T25" fmla="*/ 3158 h 57785"/>
              <a:gd name="T26" fmla="*/ 5710 w 57784"/>
              <a:gd name="T27" fmla="*/ 2043 h 57785"/>
              <a:gd name="T28" fmla="*/ 5177 w 57784"/>
              <a:gd name="T29" fmla="*/ 1056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3" name="bk object 247"/>
          <p:cNvSpPr>
            <a:spLocks/>
          </p:cNvSpPr>
          <p:nvPr/>
        </p:nvSpPr>
        <p:spPr bwMode="auto">
          <a:xfrm>
            <a:off x="1159933" y="3429000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1 h 57785"/>
              <a:gd name="T8" fmla="*/ 0 w 57785"/>
              <a:gd name="T9" fmla="*/ 2231 h 57785"/>
              <a:gd name="T10" fmla="*/ 104 w 57785"/>
              <a:gd name="T11" fmla="*/ 3161 h 57785"/>
              <a:gd name="T12" fmla="*/ 549 w 57785"/>
              <a:gd name="T13" fmla="*/ 3984 h 57785"/>
              <a:gd name="T14" fmla="*/ 1302 w 57785"/>
              <a:gd name="T15" fmla="*/ 4594 h 57785"/>
              <a:gd name="T16" fmla="*/ 2232 w 57785"/>
              <a:gd name="T17" fmla="*/ 4864 h 57785"/>
              <a:gd name="T18" fmla="*/ 3162 w 57785"/>
              <a:gd name="T19" fmla="*/ 4760 h 57785"/>
              <a:gd name="T20" fmla="*/ 3984 w 57785"/>
              <a:gd name="T21" fmla="*/ 4316 h 57785"/>
              <a:gd name="T22" fmla="*/ 4594 w 57785"/>
              <a:gd name="T23" fmla="*/ 3562 h 57785"/>
              <a:gd name="T24" fmla="*/ 4864 w 57785"/>
              <a:gd name="T25" fmla="*/ 2632 h 57785"/>
              <a:gd name="T26" fmla="*/ 4761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5" y="56054"/>
                </a:lnTo>
                <a:lnTo>
                  <a:pt x="46909" y="50814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4" name="bk object 248"/>
          <p:cNvSpPr>
            <a:spLocks/>
          </p:cNvSpPr>
          <p:nvPr/>
        </p:nvSpPr>
        <p:spPr bwMode="auto">
          <a:xfrm>
            <a:off x="1413933" y="3541184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3 w 57785"/>
              <a:gd name="T3" fmla="*/ 104 h 57785"/>
              <a:gd name="T4" fmla="*/ 1056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4 w 57785"/>
              <a:gd name="T11" fmla="*/ 3162 h 57785"/>
              <a:gd name="T12" fmla="*/ 658 w 57785"/>
              <a:gd name="T13" fmla="*/ 3985 h 57785"/>
              <a:gd name="T14" fmla="*/ 1562 w 57785"/>
              <a:gd name="T15" fmla="*/ 4595 h 57785"/>
              <a:gd name="T16" fmla="*/ 2678 w 57785"/>
              <a:gd name="T17" fmla="*/ 4865 h 57785"/>
              <a:gd name="T18" fmla="*/ 3792 w 57785"/>
              <a:gd name="T19" fmla="*/ 4761 h 57785"/>
              <a:gd name="T20" fmla="*/ 4779 w 57785"/>
              <a:gd name="T21" fmla="*/ 4316 h 57785"/>
              <a:gd name="T22" fmla="*/ 5511 w 57785"/>
              <a:gd name="T23" fmla="*/ 3563 h 57785"/>
              <a:gd name="T24" fmla="*/ 5834 w 57785"/>
              <a:gd name="T25" fmla="*/ 2633 h 57785"/>
              <a:gd name="T26" fmla="*/ 5710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9" y="20054"/>
                </a:lnTo>
                <a:lnTo>
                  <a:pt x="50813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5" name="bk object 249"/>
          <p:cNvSpPr>
            <a:spLocks/>
          </p:cNvSpPr>
          <p:nvPr/>
        </p:nvSpPr>
        <p:spPr bwMode="auto">
          <a:xfrm>
            <a:off x="1699684" y="3666067"/>
            <a:ext cx="33867" cy="35984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9 h 57785"/>
              <a:gd name="T6" fmla="*/ 270 w 57785"/>
              <a:gd name="T7" fmla="*/ 1561 h 57785"/>
              <a:gd name="T8" fmla="*/ 0 w 57785"/>
              <a:gd name="T9" fmla="*/ 2678 h 57785"/>
              <a:gd name="T10" fmla="*/ 104 w 57785"/>
              <a:gd name="T11" fmla="*/ 3793 h 57785"/>
              <a:gd name="T12" fmla="*/ 549 w 57785"/>
              <a:gd name="T13" fmla="*/ 4780 h 57785"/>
              <a:gd name="T14" fmla="*/ 1302 w 57785"/>
              <a:gd name="T15" fmla="*/ 5512 h 57785"/>
              <a:gd name="T16" fmla="*/ 2232 w 57785"/>
              <a:gd name="T17" fmla="*/ 5836 h 57785"/>
              <a:gd name="T18" fmla="*/ 3162 w 57785"/>
              <a:gd name="T19" fmla="*/ 5711 h 57785"/>
              <a:gd name="T20" fmla="*/ 3985 w 57785"/>
              <a:gd name="T21" fmla="*/ 5177 h 57785"/>
              <a:gd name="T22" fmla="*/ 4595 w 57785"/>
              <a:gd name="T23" fmla="*/ 4274 h 57785"/>
              <a:gd name="T24" fmla="*/ 4865 w 57785"/>
              <a:gd name="T25" fmla="*/ 3158 h 57785"/>
              <a:gd name="T26" fmla="*/ 4761 w 57785"/>
              <a:gd name="T27" fmla="*/ 2042 h 57785"/>
              <a:gd name="T28" fmla="*/ 4316 w 57785"/>
              <a:gd name="T29" fmla="*/ 1056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6" name="bk object 250"/>
          <p:cNvSpPr>
            <a:spLocks/>
          </p:cNvSpPr>
          <p:nvPr/>
        </p:nvSpPr>
        <p:spPr bwMode="auto">
          <a:xfrm>
            <a:off x="2012950" y="3803651"/>
            <a:ext cx="33867" cy="35983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25 h 57785"/>
              <a:gd name="T4" fmla="*/ 880 w 57785"/>
              <a:gd name="T5" fmla="*/ 659 h 57785"/>
              <a:gd name="T6" fmla="*/ 270 w 57785"/>
              <a:gd name="T7" fmla="*/ 1561 h 57785"/>
              <a:gd name="T8" fmla="*/ 0 w 57785"/>
              <a:gd name="T9" fmla="*/ 2677 h 57785"/>
              <a:gd name="T10" fmla="*/ 104 w 57785"/>
              <a:gd name="T11" fmla="*/ 3792 h 57785"/>
              <a:gd name="T12" fmla="*/ 549 w 57785"/>
              <a:gd name="T13" fmla="*/ 4779 h 57785"/>
              <a:gd name="T14" fmla="*/ 1302 w 57785"/>
              <a:gd name="T15" fmla="*/ 5511 h 57785"/>
              <a:gd name="T16" fmla="*/ 2232 w 57785"/>
              <a:gd name="T17" fmla="*/ 5835 h 57785"/>
              <a:gd name="T18" fmla="*/ 3162 w 57785"/>
              <a:gd name="T19" fmla="*/ 5710 h 57785"/>
              <a:gd name="T20" fmla="*/ 3985 w 57785"/>
              <a:gd name="T21" fmla="*/ 5176 h 57785"/>
              <a:gd name="T22" fmla="*/ 4595 w 57785"/>
              <a:gd name="T23" fmla="*/ 4273 h 57785"/>
              <a:gd name="T24" fmla="*/ 4865 w 57785"/>
              <a:gd name="T25" fmla="*/ 3158 h 57785"/>
              <a:gd name="T26" fmla="*/ 4761 w 57785"/>
              <a:gd name="T27" fmla="*/ 2043 h 57785"/>
              <a:gd name="T28" fmla="*/ 4316 w 57785"/>
              <a:gd name="T29" fmla="*/ 1055 h 57785"/>
              <a:gd name="T30" fmla="*/ 3563 w 57785"/>
              <a:gd name="T31" fmla="*/ 324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7" name="bk object 251"/>
          <p:cNvSpPr>
            <a:spLocks/>
          </p:cNvSpPr>
          <p:nvPr/>
        </p:nvSpPr>
        <p:spPr bwMode="auto">
          <a:xfrm>
            <a:off x="2353733" y="3951818"/>
            <a:ext cx="33867" cy="35983"/>
          </a:xfrm>
          <a:custGeom>
            <a:avLst/>
            <a:gdLst>
              <a:gd name="T0" fmla="*/ 2632 w 57785"/>
              <a:gd name="T1" fmla="*/ 0 h 57784"/>
              <a:gd name="T2" fmla="*/ 1702 w 57785"/>
              <a:gd name="T3" fmla="*/ 125 h 57784"/>
              <a:gd name="T4" fmla="*/ 880 w 57785"/>
              <a:gd name="T5" fmla="*/ 658 h 57784"/>
              <a:gd name="T6" fmla="*/ 270 w 57785"/>
              <a:gd name="T7" fmla="*/ 1560 h 57784"/>
              <a:gd name="T8" fmla="*/ 0 w 57785"/>
              <a:gd name="T9" fmla="*/ 2676 h 57784"/>
              <a:gd name="T10" fmla="*/ 104 w 57785"/>
              <a:gd name="T11" fmla="*/ 3791 h 57784"/>
              <a:gd name="T12" fmla="*/ 548 w 57785"/>
              <a:gd name="T13" fmla="*/ 4779 h 57784"/>
              <a:gd name="T14" fmla="*/ 1301 w 57785"/>
              <a:gd name="T15" fmla="*/ 5510 h 57784"/>
              <a:gd name="T16" fmla="*/ 2231 w 57785"/>
              <a:gd name="T17" fmla="*/ 5835 h 57784"/>
              <a:gd name="T18" fmla="*/ 3161 w 57785"/>
              <a:gd name="T19" fmla="*/ 5710 h 57784"/>
              <a:gd name="T20" fmla="*/ 3984 w 57785"/>
              <a:gd name="T21" fmla="*/ 5177 h 57784"/>
              <a:gd name="T22" fmla="*/ 4594 w 57785"/>
              <a:gd name="T23" fmla="*/ 4273 h 57784"/>
              <a:gd name="T24" fmla="*/ 4864 w 57785"/>
              <a:gd name="T25" fmla="*/ 3157 h 57784"/>
              <a:gd name="T26" fmla="*/ 4760 w 57785"/>
              <a:gd name="T27" fmla="*/ 2042 h 57784"/>
              <a:gd name="T28" fmla="*/ 4315 w 57785"/>
              <a:gd name="T29" fmla="*/ 1055 h 57784"/>
              <a:gd name="T30" fmla="*/ 3562 w 57785"/>
              <a:gd name="T31" fmla="*/ 324 h 57784"/>
              <a:gd name="T32" fmla="*/ 2632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6"/>
                </a:lnTo>
                <a:lnTo>
                  <a:pt x="37221" y="56054"/>
                </a:lnTo>
                <a:lnTo>
                  <a:pt x="46909" y="50814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8" y="20049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8" name="bk object 252"/>
          <p:cNvSpPr>
            <a:spLocks/>
          </p:cNvSpPr>
          <p:nvPr/>
        </p:nvSpPr>
        <p:spPr bwMode="auto">
          <a:xfrm>
            <a:off x="2719918" y="4106333"/>
            <a:ext cx="35983" cy="35984"/>
          </a:xfrm>
          <a:custGeom>
            <a:avLst/>
            <a:gdLst>
              <a:gd name="T0" fmla="*/ 3158 w 57785"/>
              <a:gd name="T1" fmla="*/ 0 h 57784"/>
              <a:gd name="T2" fmla="*/ 2043 w 57785"/>
              <a:gd name="T3" fmla="*/ 125 h 57784"/>
              <a:gd name="T4" fmla="*/ 1056 w 57785"/>
              <a:gd name="T5" fmla="*/ 659 h 57784"/>
              <a:gd name="T6" fmla="*/ 324 w 57785"/>
              <a:gd name="T7" fmla="*/ 1561 h 57784"/>
              <a:gd name="T8" fmla="*/ 0 w 57785"/>
              <a:gd name="T9" fmla="*/ 2678 h 57784"/>
              <a:gd name="T10" fmla="*/ 125 w 57785"/>
              <a:gd name="T11" fmla="*/ 3792 h 57784"/>
              <a:gd name="T12" fmla="*/ 658 w 57785"/>
              <a:gd name="T13" fmla="*/ 4780 h 57784"/>
              <a:gd name="T14" fmla="*/ 1561 w 57785"/>
              <a:gd name="T15" fmla="*/ 5512 h 57784"/>
              <a:gd name="T16" fmla="*/ 2677 w 57785"/>
              <a:gd name="T17" fmla="*/ 5836 h 57784"/>
              <a:gd name="T18" fmla="*/ 3792 w 57785"/>
              <a:gd name="T19" fmla="*/ 5711 h 57784"/>
              <a:gd name="T20" fmla="*/ 4779 w 57785"/>
              <a:gd name="T21" fmla="*/ 5177 h 57784"/>
              <a:gd name="T22" fmla="*/ 5511 w 57785"/>
              <a:gd name="T23" fmla="*/ 4274 h 57784"/>
              <a:gd name="T24" fmla="*/ 5835 w 57785"/>
              <a:gd name="T25" fmla="*/ 3158 h 57784"/>
              <a:gd name="T26" fmla="*/ 5710 w 57785"/>
              <a:gd name="T27" fmla="*/ 2042 h 57784"/>
              <a:gd name="T28" fmla="*/ 5176 w 57785"/>
              <a:gd name="T29" fmla="*/ 1056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39" name="bk object 253"/>
          <p:cNvSpPr>
            <a:spLocks/>
          </p:cNvSpPr>
          <p:nvPr/>
        </p:nvSpPr>
        <p:spPr bwMode="auto">
          <a:xfrm>
            <a:off x="3115733" y="4267200"/>
            <a:ext cx="35984" cy="33867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04 h 57784"/>
              <a:gd name="T4" fmla="*/ 1056 w 57785"/>
              <a:gd name="T5" fmla="*/ 549 h 57784"/>
              <a:gd name="T6" fmla="*/ 324 w 57785"/>
              <a:gd name="T7" fmla="*/ 1301 h 57784"/>
              <a:gd name="T8" fmla="*/ 0 w 57785"/>
              <a:gd name="T9" fmla="*/ 2232 h 57784"/>
              <a:gd name="T10" fmla="*/ 125 w 57785"/>
              <a:gd name="T11" fmla="*/ 3162 h 57784"/>
              <a:gd name="T12" fmla="*/ 659 w 57785"/>
              <a:gd name="T13" fmla="*/ 3985 h 57784"/>
              <a:gd name="T14" fmla="*/ 1561 w 57785"/>
              <a:gd name="T15" fmla="*/ 4594 h 57784"/>
              <a:gd name="T16" fmla="*/ 2678 w 57785"/>
              <a:gd name="T17" fmla="*/ 4865 h 57784"/>
              <a:gd name="T18" fmla="*/ 3793 w 57785"/>
              <a:gd name="T19" fmla="*/ 4761 h 57784"/>
              <a:gd name="T20" fmla="*/ 4780 w 57785"/>
              <a:gd name="T21" fmla="*/ 4316 h 57784"/>
              <a:gd name="T22" fmla="*/ 5512 w 57785"/>
              <a:gd name="T23" fmla="*/ 3563 h 57784"/>
              <a:gd name="T24" fmla="*/ 5836 w 57785"/>
              <a:gd name="T25" fmla="*/ 2633 h 57784"/>
              <a:gd name="T26" fmla="*/ 5711 w 57785"/>
              <a:gd name="T27" fmla="*/ 1703 h 57784"/>
              <a:gd name="T28" fmla="*/ 5177 w 57785"/>
              <a:gd name="T29" fmla="*/ 880 h 57784"/>
              <a:gd name="T30" fmla="*/ 4274 w 57785"/>
              <a:gd name="T31" fmla="*/ 270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0" name="bk object 254"/>
          <p:cNvSpPr>
            <a:spLocks/>
          </p:cNvSpPr>
          <p:nvPr/>
        </p:nvSpPr>
        <p:spPr bwMode="auto">
          <a:xfrm>
            <a:off x="3536951" y="4428067"/>
            <a:ext cx="33867" cy="33867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04 h 57784"/>
              <a:gd name="T4" fmla="*/ 880 w 57785"/>
              <a:gd name="T5" fmla="*/ 549 h 57784"/>
              <a:gd name="T6" fmla="*/ 270 w 57785"/>
              <a:gd name="T7" fmla="*/ 1302 h 57784"/>
              <a:gd name="T8" fmla="*/ 0 w 57785"/>
              <a:gd name="T9" fmla="*/ 2232 h 57784"/>
              <a:gd name="T10" fmla="*/ 104 w 57785"/>
              <a:gd name="T11" fmla="*/ 3162 h 57784"/>
              <a:gd name="T12" fmla="*/ 549 w 57785"/>
              <a:gd name="T13" fmla="*/ 3985 h 57784"/>
              <a:gd name="T14" fmla="*/ 1302 w 57785"/>
              <a:gd name="T15" fmla="*/ 4595 h 57784"/>
              <a:gd name="T16" fmla="*/ 2232 w 57785"/>
              <a:gd name="T17" fmla="*/ 4865 h 57784"/>
              <a:gd name="T18" fmla="*/ 3162 w 57785"/>
              <a:gd name="T19" fmla="*/ 4761 h 57784"/>
              <a:gd name="T20" fmla="*/ 3984 w 57785"/>
              <a:gd name="T21" fmla="*/ 4316 h 57784"/>
              <a:gd name="T22" fmla="*/ 4594 w 57785"/>
              <a:gd name="T23" fmla="*/ 3564 h 57784"/>
              <a:gd name="T24" fmla="*/ 4864 w 57785"/>
              <a:gd name="T25" fmla="*/ 2633 h 57784"/>
              <a:gd name="T26" fmla="*/ 4761 w 57785"/>
              <a:gd name="T27" fmla="*/ 1703 h 57784"/>
              <a:gd name="T28" fmla="*/ 4316 w 57785"/>
              <a:gd name="T29" fmla="*/ 880 h 57784"/>
              <a:gd name="T30" fmla="*/ 3563 w 57785"/>
              <a:gd name="T31" fmla="*/ 270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1001"/>
                </a:lnTo>
                <a:lnTo>
                  <a:pt x="56056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1" name="bk object 255"/>
          <p:cNvSpPr>
            <a:spLocks/>
          </p:cNvSpPr>
          <p:nvPr/>
        </p:nvSpPr>
        <p:spPr bwMode="auto">
          <a:xfrm>
            <a:off x="3983567" y="45847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1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4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7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7" y="30997"/>
                </a:lnTo>
                <a:lnTo>
                  <a:pt x="56054" y="20050"/>
                </a:lnTo>
                <a:lnTo>
                  <a:pt x="50818" y="10362"/>
                </a:lnTo>
                <a:lnTo>
                  <a:pt x="41960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2" name="bk object 256"/>
          <p:cNvSpPr>
            <a:spLocks/>
          </p:cNvSpPr>
          <p:nvPr/>
        </p:nvSpPr>
        <p:spPr bwMode="auto">
          <a:xfrm>
            <a:off x="4451351" y="4737100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3" name="bk object 257"/>
          <p:cNvSpPr>
            <a:spLocks/>
          </p:cNvSpPr>
          <p:nvPr/>
        </p:nvSpPr>
        <p:spPr bwMode="auto">
          <a:xfrm>
            <a:off x="4942417" y="487891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1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4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3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4" name="bk object 258"/>
          <p:cNvSpPr>
            <a:spLocks/>
          </p:cNvSpPr>
          <p:nvPr/>
        </p:nvSpPr>
        <p:spPr bwMode="auto">
          <a:xfrm>
            <a:off x="5448300" y="5008033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6 w 57784"/>
              <a:gd name="T5" fmla="*/ 659 h 57784"/>
              <a:gd name="T6" fmla="*/ 325 w 57784"/>
              <a:gd name="T7" fmla="*/ 1561 h 57784"/>
              <a:gd name="T8" fmla="*/ 0 w 57784"/>
              <a:gd name="T9" fmla="*/ 2678 h 57784"/>
              <a:gd name="T10" fmla="*/ 124 w 57784"/>
              <a:gd name="T11" fmla="*/ 3793 h 57784"/>
              <a:gd name="T12" fmla="*/ 658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2 w 57784"/>
              <a:gd name="T19" fmla="*/ 5711 h 57784"/>
              <a:gd name="T20" fmla="*/ 4780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5" name="bk object 259"/>
          <p:cNvSpPr>
            <a:spLocks/>
          </p:cNvSpPr>
          <p:nvPr/>
        </p:nvSpPr>
        <p:spPr bwMode="auto">
          <a:xfrm>
            <a:off x="5969000" y="5120217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2" y="20053"/>
                </a:lnTo>
                <a:lnTo>
                  <a:pt x="50816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6" name="bk object 260"/>
          <p:cNvSpPr>
            <a:spLocks/>
          </p:cNvSpPr>
          <p:nvPr/>
        </p:nvSpPr>
        <p:spPr bwMode="auto">
          <a:xfrm>
            <a:off x="6498167" y="52070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7" name="bk object 261"/>
          <p:cNvSpPr>
            <a:spLocks/>
          </p:cNvSpPr>
          <p:nvPr/>
        </p:nvSpPr>
        <p:spPr bwMode="auto">
          <a:xfrm>
            <a:off x="7027333" y="5268384"/>
            <a:ext cx="33867" cy="33867"/>
          </a:xfrm>
          <a:custGeom>
            <a:avLst/>
            <a:gdLst>
              <a:gd name="T0" fmla="*/ 2632 w 57784"/>
              <a:gd name="T1" fmla="*/ 0 h 57784"/>
              <a:gd name="T2" fmla="*/ 1702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8 w 57784"/>
              <a:gd name="T13" fmla="*/ 3985 h 57784"/>
              <a:gd name="T14" fmla="*/ 1301 w 57784"/>
              <a:gd name="T15" fmla="*/ 4595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4 w 57784"/>
              <a:gd name="T23" fmla="*/ 3563 h 57784"/>
              <a:gd name="T24" fmla="*/ 4864 w 57784"/>
              <a:gd name="T25" fmla="*/ 2633 h 57784"/>
              <a:gd name="T26" fmla="*/ 4761 w 57784"/>
              <a:gd name="T27" fmla="*/ 1703 h 57784"/>
              <a:gd name="T28" fmla="*/ 4315 w 57784"/>
              <a:gd name="T29" fmla="*/ 880 h 57784"/>
              <a:gd name="T30" fmla="*/ 3563 w 57784"/>
              <a:gd name="T31" fmla="*/ 270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8" y="20056"/>
                </a:lnTo>
                <a:lnTo>
                  <a:pt x="50809" y="10366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8" name="bk object 262"/>
          <p:cNvSpPr>
            <a:spLocks/>
          </p:cNvSpPr>
          <p:nvPr/>
        </p:nvSpPr>
        <p:spPr bwMode="auto">
          <a:xfrm>
            <a:off x="7552267" y="52959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4 w 57784"/>
              <a:gd name="T21" fmla="*/ 5177 h 57784"/>
              <a:gd name="T22" fmla="*/ 4594 w 57784"/>
              <a:gd name="T23" fmla="*/ 4274 h 57784"/>
              <a:gd name="T24" fmla="*/ 4864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49" name="bk object 263"/>
          <p:cNvSpPr>
            <a:spLocks/>
          </p:cNvSpPr>
          <p:nvPr/>
        </p:nvSpPr>
        <p:spPr bwMode="auto">
          <a:xfrm>
            <a:off x="8068733" y="5291667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2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0" name="bk object 264"/>
          <p:cNvSpPr>
            <a:spLocks/>
          </p:cNvSpPr>
          <p:nvPr/>
        </p:nvSpPr>
        <p:spPr bwMode="auto">
          <a:xfrm>
            <a:off x="8574617" y="5251451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3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1" name="bk object 265"/>
          <p:cNvSpPr>
            <a:spLocks/>
          </p:cNvSpPr>
          <p:nvPr/>
        </p:nvSpPr>
        <p:spPr bwMode="auto">
          <a:xfrm>
            <a:off x="9065684" y="5175251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1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4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3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2" name="bk object 266"/>
          <p:cNvSpPr>
            <a:spLocks/>
          </p:cNvSpPr>
          <p:nvPr/>
        </p:nvSpPr>
        <p:spPr bwMode="auto">
          <a:xfrm>
            <a:off x="9539818" y="506306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7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1 w 57784"/>
              <a:gd name="T23" fmla="*/ 3562 h 57784"/>
              <a:gd name="T24" fmla="*/ 5835 w 57784"/>
              <a:gd name="T25" fmla="*/ 2632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3" name="bk object 267"/>
          <p:cNvSpPr>
            <a:spLocks/>
          </p:cNvSpPr>
          <p:nvPr/>
        </p:nvSpPr>
        <p:spPr bwMode="auto">
          <a:xfrm>
            <a:off x="9999133" y="4912785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6 w 57784"/>
              <a:gd name="T5" fmla="*/ 659 h 57784"/>
              <a:gd name="T6" fmla="*/ 325 w 57784"/>
              <a:gd name="T7" fmla="*/ 1561 h 57784"/>
              <a:gd name="T8" fmla="*/ 0 w 57784"/>
              <a:gd name="T9" fmla="*/ 2677 h 57784"/>
              <a:gd name="T10" fmla="*/ 124 w 57784"/>
              <a:gd name="T11" fmla="*/ 3792 h 57784"/>
              <a:gd name="T12" fmla="*/ 658 w 57784"/>
              <a:gd name="T13" fmla="*/ 4780 h 57784"/>
              <a:gd name="T14" fmla="*/ 1561 w 57784"/>
              <a:gd name="T15" fmla="*/ 5511 h 57784"/>
              <a:gd name="T16" fmla="*/ 2678 w 57784"/>
              <a:gd name="T17" fmla="*/ 5835 h 57784"/>
              <a:gd name="T18" fmla="*/ 3792 w 57784"/>
              <a:gd name="T19" fmla="*/ 5710 h 57784"/>
              <a:gd name="T20" fmla="*/ 4780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1 w 57784"/>
              <a:gd name="T27" fmla="*/ 2043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4" name="bk object 268"/>
          <p:cNvSpPr>
            <a:spLocks/>
          </p:cNvSpPr>
          <p:nvPr/>
        </p:nvSpPr>
        <p:spPr bwMode="auto">
          <a:xfrm>
            <a:off x="10439400" y="4724400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4 h 57784"/>
              <a:gd name="T4" fmla="*/ 1056 w 57784"/>
              <a:gd name="T5" fmla="*/ 658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1 h 57784"/>
              <a:gd name="T16" fmla="*/ 2678 w 57784"/>
              <a:gd name="T17" fmla="*/ 5835 h 57784"/>
              <a:gd name="T18" fmla="*/ 3793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5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5" name="bk object 269"/>
          <p:cNvSpPr>
            <a:spLocks/>
          </p:cNvSpPr>
          <p:nvPr/>
        </p:nvSpPr>
        <p:spPr bwMode="auto">
          <a:xfrm>
            <a:off x="10862733" y="44958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1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4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3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76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59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6" name="bk object 270"/>
          <p:cNvSpPr>
            <a:spLocks/>
          </p:cNvSpPr>
          <p:nvPr/>
        </p:nvSpPr>
        <p:spPr bwMode="auto">
          <a:xfrm>
            <a:off x="11262784" y="4222751"/>
            <a:ext cx="33867" cy="35983"/>
          </a:xfrm>
          <a:custGeom>
            <a:avLst/>
            <a:gdLst>
              <a:gd name="T0" fmla="*/ 2632 w 57784"/>
              <a:gd name="T1" fmla="*/ 0 h 57784"/>
              <a:gd name="T2" fmla="*/ 1702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8 w 57784"/>
              <a:gd name="T13" fmla="*/ 4780 h 57784"/>
              <a:gd name="T14" fmla="*/ 1301 w 57784"/>
              <a:gd name="T15" fmla="*/ 5511 h 57784"/>
              <a:gd name="T16" fmla="*/ 2232 w 57784"/>
              <a:gd name="T17" fmla="*/ 5836 h 57784"/>
              <a:gd name="T18" fmla="*/ 3161 w 57784"/>
              <a:gd name="T19" fmla="*/ 5710 h 57784"/>
              <a:gd name="T20" fmla="*/ 3984 w 57784"/>
              <a:gd name="T21" fmla="*/ 5177 h 57784"/>
              <a:gd name="T22" fmla="*/ 4594 w 57784"/>
              <a:gd name="T23" fmla="*/ 4274 h 57784"/>
              <a:gd name="T24" fmla="*/ 4864 w 57784"/>
              <a:gd name="T25" fmla="*/ 3158 h 57784"/>
              <a:gd name="T26" fmla="*/ 4761 w 57784"/>
              <a:gd name="T27" fmla="*/ 2043 h 57784"/>
              <a:gd name="T28" fmla="*/ 4316 w 57784"/>
              <a:gd name="T29" fmla="*/ 1055 h 57784"/>
              <a:gd name="T30" fmla="*/ 3563 w 57784"/>
              <a:gd name="T31" fmla="*/ 324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7" name="bk object 271"/>
          <p:cNvSpPr>
            <a:spLocks/>
          </p:cNvSpPr>
          <p:nvPr/>
        </p:nvSpPr>
        <p:spPr bwMode="auto">
          <a:xfrm>
            <a:off x="11637433" y="3898900"/>
            <a:ext cx="35984" cy="35984"/>
          </a:xfrm>
          <a:custGeom>
            <a:avLst/>
            <a:gdLst>
              <a:gd name="T0" fmla="*/ 3158 w 57784"/>
              <a:gd name="T1" fmla="*/ 0 h 57785"/>
              <a:gd name="T2" fmla="*/ 2042 w 57784"/>
              <a:gd name="T3" fmla="*/ 125 h 57785"/>
              <a:gd name="T4" fmla="*/ 1056 w 57784"/>
              <a:gd name="T5" fmla="*/ 659 h 57785"/>
              <a:gd name="T6" fmla="*/ 324 w 57784"/>
              <a:gd name="T7" fmla="*/ 1561 h 57785"/>
              <a:gd name="T8" fmla="*/ 0 w 57784"/>
              <a:gd name="T9" fmla="*/ 2678 h 57785"/>
              <a:gd name="T10" fmla="*/ 125 w 57784"/>
              <a:gd name="T11" fmla="*/ 3792 h 57785"/>
              <a:gd name="T12" fmla="*/ 659 w 57784"/>
              <a:gd name="T13" fmla="*/ 4779 h 57785"/>
              <a:gd name="T14" fmla="*/ 1561 w 57784"/>
              <a:gd name="T15" fmla="*/ 5512 h 57785"/>
              <a:gd name="T16" fmla="*/ 2678 w 57784"/>
              <a:gd name="T17" fmla="*/ 5836 h 57785"/>
              <a:gd name="T18" fmla="*/ 3793 w 57784"/>
              <a:gd name="T19" fmla="*/ 5711 h 57785"/>
              <a:gd name="T20" fmla="*/ 4780 w 57784"/>
              <a:gd name="T21" fmla="*/ 5177 h 57785"/>
              <a:gd name="T22" fmla="*/ 5512 w 57784"/>
              <a:gd name="T23" fmla="*/ 4274 h 57785"/>
              <a:gd name="T24" fmla="*/ 5836 w 57784"/>
              <a:gd name="T25" fmla="*/ 3158 h 57785"/>
              <a:gd name="T26" fmla="*/ 5711 w 57784"/>
              <a:gd name="T27" fmla="*/ 2042 h 57785"/>
              <a:gd name="T28" fmla="*/ 5177 w 57784"/>
              <a:gd name="T29" fmla="*/ 1056 h 57785"/>
              <a:gd name="T30" fmla="*/ 4274 w 57784"/>
              <a:gd name="T31" fmla="*/ 324 h 57785"/>
              <a:gd name="T32" fmla="*/ 3158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8" name="bk object 272"/>
          <p:cNvSpPr>
            <a:spLocks/>
          </p:cNvSpPr>
          <p:nvPr/>
        </p:nvSpPr>
        <p:spPr bwMode="auto">
          <a:xfrm>
            <a:off x="11982451" y="3517900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2 h 57785"/>
              <a:gd name="T12" fmla="*/ 549 w 57784"/>
              <a:gd name="T13" fmla="*/ 4779 h 57785"/>
              <a:gd name="T14" fmla="*/ 1302 w 57784"/>
              <a:gd name="T15" fmla="*/ 5512 h 57785"/>
              <a:gd name="T16" fmla="*/ 2233 w 57784"/>
              <a:gd name="T17" fmla="*/ 5836 h 57785"/>
              <a:gd name="T18" fmla="*/ 3162 w 57784"/>
              <a:gd name="T19" fmla="*/ 5711 h 57785"/>
              <a:gd name="T20" fmla="*/ 3985 w 57784"/>
              <a:gd name="T21" fmla="*/ 5177 h 57785"/>
              <a:gd name="T22" fmla="*/ 4595 w 57784"/>
              <a:gd name="T23" fmla="*/ 4274 h 57785"/>
              <a:gd name="T24" fmla="*/ 4865 w 57784"/>
              <a:gd name="T25" fmla="*/ 3158 h 57785"/>
              <a:gd name="T26" fmla="*/ 4761 w 57784"/>
              <a:gd name="T27" fmla="*/ 2042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59" name="bk object 273"/>
          <p:cNvSpPr>
            <a:spLocks/>
          </p:cNvSpPr>
          <p:nvPr/>
        </p:nvSpPr>
        <p:spPr bwMode="auto">
          <a:xfrm>
            <a:off x="1341967" y="3583517"/>
            <a:ext cx="35984" cy="33867"/>
          </a:xfrm>
          <a:custGeom>
            <a:avLst/>
            <a:gdLst>
              <a:gd name="T0" fmla="*/ 3157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8 w 57785"/>
              <a:gd name="T13" fmla="*/ 3985 h 57785"/>
              <a:gd name="T14" fmla="*/ 1560 w 57785"/>
              <a:gd name="T15" fmla="*/ 4595 h 57785"/>
              <a:gd name="T16" fmla="*/ 2677 w 57785"/>
              <a:gd name="T17" fmla="*/ 4865 h 57785"/>
              <a:gd name="T18" fmla="*/ 3792 w 57785"/>
              <a:gd name="T19" fmla="*/ 4761 h 57785"/>
              <a:gd name="T20" fmla="*/ 4779 w 57785"/>
              <a:gd name="T21" fmla="*/ 4316 h 57785"/>
              <a:gd name="T22" fmla="*/ 5510 w 57785"/>
              <a:gd name="T23" fmla="*/ 3563 h 57785"/>
              <a:gd name="T24" fmla="*/ 5834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7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2" y="0"/>
                </a:moveTo>
                <a:lnTo>
                  <a:pt x="20046" y="1223"/>
                </a:lnTo>
                <a:lnTo>
                  <a:pt x="10361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0" name="bk object 274"/>
          <p:cNvSpPr>
            <a:spLocks/>
          </p:cNvSpPr>
          <p:nvPr/>
        </p:nvSpPr>
        <p:spPr bwMode="auto">
          <a:xfrm>
            <a:off x="1566333" y="3678767"/>
            <a:ext cx="35984" cy="35984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25 h 57785"/>
              <a:gd name="T4" fmla="*/ 1056 w 57785"/>
              <a:gd name="T5" fmla="*/ 659 h 57785"/>
              <a:gd name="T6" fmla="*/ 324 w 57785"/>
              <a:gd name="T7" fmla="*/ 1561 h 57785"/>
              <a:gd name="T8" fmla="*/ 0 w 57785"/>
              <a:gd name="T9" fmla="*/ 2678 h 57785"/>
              <a:gd name="T10" fmla="*/ 125 w 57785"/>
              <a:gd name="T11" fmla="*/ 3793 h 57785"/>
              <a:gd name="T12" fmla="*/ 659 w 57785"/>
              <a:gd name="T13" fmla="*/ 4780 h 57785"/>
              <a:gd name="T14" fmla="*/ 1561 w 57785"/>
              <a:gd name="T15" fmla="*/ 5512 h 57785"/>
              <a:gd name="T16" fmla="*/ 2678 w 57785"/>
              <a:gd name="T17" fmla="*/ 5836 h 57785"/>
              <a:gd name="T18" fmla="*/ 3792 w 57785"/>
              <a:gd name="T19" fmla="*/ 5711 h 57785"/>
              <a:gd name="T20" fmla="*/ 4779 w 57785"/>
              <a:gd name="T21" fmla="*/ 5177 h 57785"/>
              <a:gd name="T22" fmla="*/ 5510 w 57785"/>
              <a:gd name="T23" fmla="*/ 4274 h 57785"/>
              <a:gd name="T24" fmla="*/ 5834 w 57785"/>
              <a:gd name="T25" fmla="*/ 3158 h 57785"/>
              <a:gd name="T26" fmla="*/ 5711 w 57785"/>
              <a:gd name="T27" fmla="*/ 2042 h 57785"/>
              <a:gd name="T28" fmla="*/ 5177 w 57785"/>
              <a:gd name="T29" fmla="*/ 1056 h 57785"/>
              <a:gd name="T30" fmla="*/ 4274 w 57785"/>
              <a:gd name="T31" fmla="*/ 324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1" name="bk object 275"/>
          <p:cNvSpPr>
            <a:spLocks/>
          </p:cNvSpPr>
          <p:nvPr/>
        </p:nvSpPr>
        <p:spPr bwMode="auto">
          <a:xfrm>
            <a:off x="1822450" y="3790951"/>
            <a:ext cx="33867" cy="33867"/>
          </a:xfrm>
          <a:custGeom>
            <a:avLst/>
            <a:gdLst>
              <a:gd name="T0" fmla="*/ 2633 w 57785"/>
              <a:gd name="T1" fmla="*/ 0 h 57785"/>
              <a:gd name="T2" fmla="*/ 1703 w 57785"/>
              <a:gd name="T3" fmla="*/ 104 h 57785"/>
              <a:gd name="T4" fmla="*/ 880 w 57785"/>
              <a:gd name="T5" fmla="*/ 549 h 57785"/>
              <a:gd name="T6" fmla="*/ 270 w 57785"/>
              <a:gd name="T7" fmla="*/ 1302 h 57785"/>
              <a:gd name="T8" fmla="*/ 0 w 57785"/>
              <a:gd name="T9" fmla="*/ 2232 h 57785"/>
              <a:gd name="T10" fmla="*/ 104 w 57785"/>
              <a:gd name="T11" fmla="*/ 3162 h 57785"/>
              <a:gd name="T12" fmla="*/ 549 w 57785"/>
              <a:gd name="T13" fmla="*/ 3985 h 57785"/>
              <a:gd name="T14" fmla="*/ 1302 w 57785"/>
              <a:gd name="T15" fmla="*/ 4595 h 57785"/>
              <a:gd name="T16" fmla="*/ 2232 w 57785"/>
              <a:gd name="T17" fmla="*/ 4865 h 57785"/>
              <a:gd name="T18" fmla="*/ 3162 w 57785"/>
              <a:gd name="T19" fmla="*/ 4761 h 57785"/>
              <a:gd name="T20" fmla="*/ 3984 w 57785"/>
              <a:gd name="T21" fmla="*/ 4316 h 57785"/>
              <a:gd name="T22" fmla="*/ 4594 w 57785"/>
              <a:gd name="T23" fmla="*/ 3563 h 57785"/>
              <a:gd name="T24" fmla="*/ 4864 w 57785"/>
              <a:gd name="T25" fmla="*/ 2633 h 57785"/>
              <a:gd name="T26" fmla="*/ 4760 w 57785"/>
              <a:gd name="T27" fmla="*/ 1703 h 57785"/>
              <a:gd name="T28" fmla="*/ 4316 w 57785"/>
              <a:gd name="T29" fmla="*/ 880 h 57785"/>
              <a:gd name="T30" fmla="*/ 3563 w 57785"/>
              <a:gd name="T31" fmla="*/ 270 h 57785"/>
              <a:gd name="T32" fmla="*/ 2633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2" name="bk object 276"/>
          <p:cNvSpPr>
            <a:spLocks/>
          </p:cNvSpPr>
          <p:nvPr/>
        </p:nvSpPr>
        <p:spPr bwMode="auto">
          <a:xfrm>
            <a:off x="2106085" y="3915833"/>
            <a:ext cx="35983" cy="35984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5 w 57785"/>
              <a:gd name="T5" fmla="*/ 659 h 57784"/>
              <a:gd name="T6" fmla="*/ 324 w 57785"/>
              <a:gd name="T7" fmla="*/ 1561 h 57784"/>
              <a:gd name="T8" fmla="*/ 0 w 57785"/>
              <a:gd name="T9" fmla="*/ 2678 h 57784"/>
              <a:gd name="T10" fmla="*/ 125 w 57785"/>
              <a:gd name="T11" fmla="*/ 3793 h 57784"/>
              <a:gd name="T12" fmla="*/ 658 w 57785"/>
              <a:gd name="T13" fmla="*/ 4780 h 57784"/>
              <a:gd name="T14" fmla="*/ 1560 w 57785"/>
              <a:gd name="T15" fmla="*/ 5512 h 57784"/>
              <a:gd name="T16" fmla="*/ 2677 w 57785"/>
              <a:gd name="T17" fmla="*/ 5836 h 57784"/>
              <a:gd name="T18" fmla="*/ 3792 w 57785"/>
              <a:gd name="T19" fmla="*/ 5711 h 57784"/>
              <a:gd name="T20" fmla="*/ 4779 w 57785"/>
              <a:gd name="T21" fmla="*/ 5177 h 57784"/>
              <a:gd name="T22" fmla="*/ 5510 w 57785"/>
              <a:gd name="T23" fmla="*/ 4274 h 57784"/>
              <a:gd name="T24" fmla="*/ 5834 w 57785"/>
              <a:gd name="T25" fmla="*/ 3158 h 57784"/>
              <a:gd name="T26" fmla="*/ 5710 w 57785"/>
              <a:gd name="T27" fmla="*/ 2042 h 57784"/>
              <a:gd name="T28" fmla="*/ 5176 w 57785"/>
              <a:gd name="T29" fmla="*/ 1056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3" name="bk object 277"/>
          <p:cNvSpPr>
            <a:spLocks/>
          </p:cNvSpPr>
          <p:nvPr/>
        </p:nvSpPr>
        <p:spPr bwMode="auto">
          <a:xfrm>
            <a:off x="2419351" y="4053417"/>
            <a:ext cx="33867" cy="33867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04 h 57784"/>
              <a:gd name="T4" fmla="*/ 880 w 57785"/>
              <a:gd name="T5" fmla="*/ 549 h 57784"/>
              <a:gd name="T6" fmla="*/ 270 w 57785"/>
              <a:gd name="T7" fmla="*/ 1302 h 57784"/>
              <a:gd name="T8" fmla="*/ 0 w 57785"/>
              <a:gd name="T9" fmla="*/ 2232 h 57784"/>
              <a:gd name="T10" fmla="*/ 104 w 57785"/>
              <a:gd name="T11" fmla="*/ 3162 h 57784"/>
              <a:gd name="T12" fmla="*/ 549 w 57785"/>
              <a:gd name="T13" fmla="*/ 3985 h 57784"/>
              <a:gd name="T14" fmla="*/ 1302 w 57785"/>
              <a:gd name="T15" fmla="*/ 4595 h 57784"/>
              <a:gd name="T16" fmla="*/ 2232 w 57785"/>
              <a:gd name="T17" fmla="*/ 4865 h 57784"/>
              <a:gd name="T18" fmla="*/ 3162 w 57785"/>
              <a:gd name="T19" fmla="*/ 4761 h 57784"/>
              <a:gd name="T20" fmla="*/ 3985 w 57785"/>
              <a:gd name="T21" fmla="*/ 4316 h 57784"/>
              <a:gd name="T22" fmla="*/ 4595 w 57785"/>
              <a:gd name="T23" fmla="*/ 3563 h 57784"/>
              <a:gd name="T24" fmla="*/ 4865 w 57785"/>
              <a:gd name="T25" fmla="*/ 2633 h 57784"/>
              <a:gd name="T26" fmla="*/ 4761 w 57785"/>
              <a:gd name="T27" fmla="*/ 1703 h 57784"/>
              <a:gd name="T28" fmla="*/ 4316 w 57785"/>
              <a:gd name="T29" fmla="*/ 880 h 57784"/>
              <a:gd name="T30" fmla="*/ 3563 w 57785"/>
              <a:gd name="T31" fmla="*/ 270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4" name="bk object 278"/>
          <p:cNvSpPr>
            <a:spLocks/>
          </p:cNvSpPr>
          <p:nvPr/>
        </p:nvSpPr>
        <p:spPr bwMode="auto">
          <a:xfrm>
            <a:off x="2760133" y="4197351"/>
            <a:ext cx="33867" cy="35983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5 h 57784"/>
              <a:gd name="T4" fmla="*/ 880 w 57785"/>
              <a:gd name="T5" fmla="*/ 659 h 57784"/>
              <a:gd name="T6" fmla="*/ 270 w 57785"/>
              <a:gd name="T7" fmla="*/ 1561 h 57784"/>
              <a:gd name="T8" fmla="*/ 0 w 57785"/>
              <a:gd name="T9" fmla="*/ 2677 h 57784"/>
              <a:gd name="T10" fmla="*/ 104 w 57785"/>
              <a:gd name="T11" fmla="*/ 3792 h 57784"/>
              <a:gd name="T12" fmla="*/ 549 w 57785"/>
              <a:gd name="T13" fmla="*/ 4780 h 57784"/>
              <a:gd name="T14" fmla="*/ 1302 w 57785"/>
              <a:gd name="T15" fmla="*/ 5511 h 57784"/>
              <a:gd name="T16" fmla="*/ 2232 w 57785"/>
              <a:gd name="T17" fmla="*/ 5836 h 57784"/>
              <a:gd name="T18" fmla="*/ 3162 w 57785"/>
              <a:gd name="T19" fmla="*/ 5710 h 57784"/>
              <a:gd name="T20" fmla="*/ 3985 w 57785"/>
              <a:gd name="T21" fmla="*/ 5177 h 57784"/>
              <a:gd name="T22" fmla="*/ 4595 w 57785"/>
              <a:gd name="T23" fmla="*/ 4274 h 57784"/>
              <a:gd name="T24" fmla="*/ 4865 w 57785"/>
              <a:gd name="T25" fmla="*/ 3158 h 57784"/>
              <a:gd name="T26" fmla="*/ 4761 w 57785"/>
              <a:gd name="T27" fmla="*/ 2043 h 57784"/>
              <a:gd name="T28" fmla="*/ 4316 w 57785"/>
              <a:gd name="T29" fmla="*/ 1056 h 57784"/>
              <a:gd name="T30" fmla="*/ 3563 w 57785"/>
              <a:gd name="T31" fmla="*/ 324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5" name="bk object 279"/>
          <p:cNvSpPr>
            <a:spLocks/>
          </p:cNvSpPr>
          <p:nvPr/>
        </p:nvSpPr>
        <p:spPr bwMode="auto">
          <a:xfrm>
            <a:off x="3128433" y="4347633"/>
            <a:ext cx="33867" cy="35984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5 h 57784"/>
              <a:gd name="T4" fmla="*/ 880 w 57785"/>
              <a:gd name="T5" fmla="*/ 659 h 57784"/>
              <a:gd name="T6" fmla="*/ 270 w 57785"/>
              <a:gd name="T7" fmla="*/ 1561 h 57784"/>
              <a:gd name="T8" fmla="*/ 0 w 57785"/>
              <a:gd name="T9" fmla="*/ 2678 h 57784"/>
              <a:gd name="T10" fmla="*/ 104 w 57785"/>
              <a:gd name="T11" fmla="*/ 3793 h 57784"/>
              <a:gd name="T12" fmla="*/ 549 w 57785"/>
              <a:gd name="T13" fmla="*/ 4780 h 57784"/>
              <a:gd name="T14" fmla="*/ 1302 w 57785"/>
              <a:gd name="T15" fmla="*/ 5512 h 57784"/>
              <a:gd name="T16" fmla="*/ 2232 w 57785"/>
              <a:gd name="T17" fmla="*/ 5836 h 57784"/>
              <a:gd name="T18" fmla="*/ 3161 w 57785"/>
              <a:gd name="T19" fmla="*/ 5711 h 57784"/>
              <a:gd name="T20" fmla="*/ 3984 w 57785"/>
              <a:gd name="T21" fmla="*/ 5177 h 57784"/>
              <a:gd name="T22" fmla="*/ 4594 w 57785"/>
              <a:gd name="T23" fmla="*/ 4274 h 57784"/>
              <a:gd name="T24" fmla="*/ 4864 w 57785"/>
              <a:gd name="T25" fmla="*/ 3158 h 57784"/>
              <a:gd name="T26" fmla="*/ 4760 w 57785"/>
              <a:gd name="T27" fmla="*/ 2043 h 57784"/>
              <a:gd name="T28" fmla="*/ 4316 w 57785"/>
              <a:gd name="T29" fmla="*/ 1056 h 57784"/>
              <a:gd name="T30" fmla="*/ 3563 w 57785"/>
              <a:gd name="T31" fmla="*/ 324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6" name="bk object 280"/>
          <p:cNvSpPr>
            <a:spLocks/>
          </p:cNvSpPr>
          <p:nvPr/>
        </p:nvSpPr>
        <p:spPr bwMode="auto">
          <a:xfrm>
            <a:off x="3522133" y="4500033"/>
            <a:ext cx="35984" cy="33867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04 h 57784"/>
              <a:gd name="T4" fmla="*/ 1056 w 57785"/>
              <a:gd name="T5" fmla="*/ 549 h 57784"/>
              <a:gd name="T6" fmla="*/ 324 w 57785"/>
              <a:gd name="T7" fmla="*/ 1301 h 57784"/>
              <a:gd name="T8" fmla="*/ 0 w 57785"/>
              <a:gd name="T9" fmla="*/ 2232 h 57784"/>
              <a:gd name="T10" fmla="*/ 125 w 57785"/>
              <a:gd name="T11" fmla="*/ 3161 h 57784"/>
              <a:gd name="T12" fmla="*/ 659 w 57785"/>
              <a:gd name="T13" fmla="*/ 3984 h 57784"/>
              <a:gd name="T14" fmla="*/ 1561 w 57785"/>
              <a:gd name="T15" fmla="*/ 4594 h 57784"/>
              <a:gd name="T16" fmla="*/ 2678 w 57785"/>
              <a:gd name="T17" fmla="*/ 4865 h 57784"/>
              <a:gd name="T18" fmla="*/ 3793 w 57785"/>
              <a:gd name="T19" fmla="*/ 4761 h 57784"/>
              <a:gd name="T20" fmla="*/ 4780 w 57785"/>
              <a:gd name="T21" fmla="*/ 4315 h 57784"/>
              <a:gd name="T22" fmla="*/ 5512 w 57785"/>
              <a:gd name="T23" fmla="*/ 3562 h 57784"/>
              <a:gd name="T24" fmla="*/ 5836 w 57785"/>
              <a:gd name="T25" fmla="*/ 2632 h 57784"/>
              <a:gd name="T26" fmla="*/ 5711 w 57785"/>
              <a:gd name="T27" fmla="*/ 1703 h 57784"/>
              <a:gd name="T28" fmla="*/ 5177 w 57785"/>
              <a:gd name="T29" fmla="*/ 880 h 57784"/>
              <a:gd name="T30" fmla="*/ 4274 w 57785"/>
              <a:gd name="T31" fmla="*/ 270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7" name="bk object 281"/>
          <p:cNvSpPr>
            <a:spLocks/>
          </p:cNvSpPr>
          <p:nvPr/>
        </p:nvSpPr>
        <p:spPr bwMode="auto">
          <a:xfrm>
            <a:off x="3941233" y="4650318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8 h 57784"/>
              <a:gd name="T6" fmla="*/ 324 w 57784"/>
              <a:gd name="T7" fmla="*/ 1560 h 57784"/>
              <a:gd name="T8" fmla="*/ 0 w 57784"/>
              <a:gd name="T9" fmla="*/ 2676 h 57784"/>
              <a:gd name="T10" fmla="*/ 124 w 57784"/>
              <a:gd name="T11" fmla="*/ 3791 h 57784"/>
              <a:gd name="T12" fmla="*/ 658 w 57784"/>
              <a:gd name="T13" fmla="*/ 4779 h 57784"/>
              <a:gd name="T14" fmla="*/ 1560 w 57784"/>
              <a:gd name="T15" fmla="*/ 5510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6 h 57784"/>
              <a:gd name="T22" fmla="*/ 5511 w 57784"/>
              <a:gd name="T23" fmla="*/ 4273 h 57784"/>
              <a:gd name="T24" fmla="*/ 5835 w 57784"/>
              <a:gd name="T25" fmla="*/ 3157 h 57784"/>
              <a:gd name="T26" fmla="*/ 5711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0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8" name="bk object 282"/>
          <p:cNvSpPr>
            <a:spLocks/>
          </p:cNvSpPr>
          <p:nvPr/>
        </p:nvSpPr>
        <p:spPr bwMode="auto">
          <a:xfrm>
            <a:off x="4383618" y="4798484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69" name="bk object 283"/>
          <p:cNvSpPr>
            <a:spLocks/>
          </p:cNvSpPr>
          <p:nvPr/>
        </p:nvSpPr>
        <p:spPr bwMode="auto">
          <a:xfrm>
            <a:off x="4849284" y="49360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0" name="bk object 284"/>
          <p:cNvSpPr>
            <a:spLocks/>
          </p:cNvSpPr>
          <p:nvPr/>
        </p:nvSpPr>
        <p:spPr bwMode="auto">
          <a:xfrm>
            <a:off x="5329767" y="5065184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8"/>
                </a:lnTo>
                <a:lnTo>
                  <a:pt x="56052" y="20054"/>
                </a:lnTo>
                <a:lnTo>
                  <a:pt x="50816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1" name="bk object 285"/>
          <p:cNvSpPr>
            <a:spLocks/>
          </p:cNvSpPr>
          <p:nvPr/>
        </p:nvSpPr>
        <p:spPr bwMode="auto">
          <a:xfrm>
            <a:off x="5827185" y="5177367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8 w 57784"/>
              <a:gd name="T13" fmla="*/ 4780 h 57784"/>
              <a:gd name="T14" fmla="*/ 1560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0 w 57784"/>
              <a:gd name="T23" fmla="*/ 4274 h 57784"/>
              <a:gd name="T24" fmla="*/ 5834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2" name="bk object 286"/>
          <p:cNvSpPr>
            <a:spLocks/>
          </p:cNvSpPr>
          <p:nvPr/>
        </p:nvSpPr>
        <p:spPr bwMode="auto">
          <a:xfrm>
            <a:off x="6337300" y="5272618"/>
            <a:ext cx="33867" cy="35983"/>
          </a:xfrm>
          <a:custGeom>
            <a:avLst/>
            <a:gdLst>
              <a:gd name="T0" fmla="*/ 2632 w 57784"/>
              <a:gd name="T1" fmla="*/ 0 h 57784"/>
              <a:gd name="T2" fmla="*/ 1702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3 h 57784"/>
              <a:gd name="T12" fmla="*/ 548 w 57784"/>
              <a:gd name="T13" fmla="*/ 4780 h 57784"/>
              <a:gd name="T14" fmla="*/ 1301 w 57784"/>
              <a:gd name="T15" fmla="*/ 5511 h 57784"/>
              <a:gd name="T16" fmla="*/ 2232 w 57784"/>
              <a:gd name="T17" fmla="*/ 5835 h 57784"/>
              <a:gd name="T18" fmla="*/ 3161 w 57784"/>
              <a:gd name="T19" fmla="*/ 5710 h 57784"/>
              <a:gd name="T20" fmla="*/ 3984 w 57784"/>
              <a:gd name="T21" fmla="*/ 5177 h 57784"/>
              <a:gd name="T22" fmla="*/ 4594 w 57784"/>
              <a:gd name="T23" fmla="*/ 4274 h 57784"/>
              <a:gd name="T24" fmla="*/ 4864 w 57784"/>
              <a:gd name="T25" fmla="*/ 3158 h 57784"/>
              <a:gd name="T26" fmla="*/ 4761 w 57784"/>
              <a:gd name="T27" fmla="*/ 2042 h 57784"/>
              <a:gd name="T28" fmla="*/ 4316 w 57784"/>
              <a:gd name="T29" fmla="*/ 1055 h 57784"/>
              <a:gd name="T30" fmla="*/ 3563 w 57784"/>
              <a:gd name="T31" fmla="*/ 324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3" name="bk object 287"/>
          <p:cNvSpPr>
            <a:spLocks/>
          </p:cNvSpPr>
          <p:nvPr/>
        </p:nvSpPr>
        <p:spPr bwMode="auto">
          <a:xfrm>
            <a:off x="6851651" y="53424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4" name="bk object 288"/>
          <p:cNvSpPr>
            <a:spLocks/>
          </p:cNvSpPr>
          <p:nvPr/>
        </p:nvSpPr>
        <p:spPr bwMode="auto">
          <a:xfrm>
            <a:off x="7366000" y="5386917"/>
            <a:ext cx="33867" cy="33867"/>
          </a:xfrm>
          <a:custGeom>
            <a:avLst/>
            <a:gdLst>
              <a:gd name="T0" fmla="*/ 2632 w 57784"/>
              <a:gd name="T1" fmla="*/ 0 h 57784"/>
              <a:gd name="T2" fmla="*/ 1702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1 w 57784"/>
              <a:gd name="T15" fmla="*/ 4595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4 w 57784"/>
              <a:gd name="T23" fmla="*/ 3563 h 57784"/>
              <a:gd name="T24" fmla="*/ 4864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2" y="0"/>
                </a:moveTo>
                <a:lnTo>
                  <a:pt x="20046" y="1226"/>
                </a:lnTo>
                <a:lnTo>
                  <a:pt x="10361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84"/>
                </a:lnTo>
                <a:lnTo>
                  <a:pt x="37224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1"/>
                </a:lnTo>
                <a:lnTo>
                  <a:pt x="56052" y="20056"/>
                </a:lnTo>
                <a:lnTo>
                  <a:pt x="50817" y="10366"/>
                </a:lnTo>
                <a:lnTo>
                  <a:pt x="41954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5" name="bk object 289"/>
          <p:cNvSpPr>
            <a:spLocks/>
          </p:cNvSpPr>
          <p:nvPr/>
        </p:nvSpPr>
        <p:spPr bwMode="auto">
          <a:xfrm>
            <a:off x="7876118" y="5399617"/>
            <a:ext cx="35983" cy="33867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8 w 57784"/>
              <a:gd name="T13" fmla="*/ 3984 h 57784"/>
              <a:gd name="T14" fmla="*/ 1560 w 57784"/>
              <a:gd name="T15" fmla="*/ 4594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0 w 57784"/>
              <a:gd name="T23" fmla="*/ 3563 h 57784"/>
              <a:gd name="T24" fmla="*/ 5834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69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2" y="0"/>
                </a:moveTo>
                <a:lnTo>
                  <a:pt x="20046" y="1225"/>
                </a:lnTo>
                <a:lnTo>
                  <a:pt x="10361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2" y="37224"/>
                </a:lnTo>
                <a:lnTo>
                  <a:pt x="6458" y="46912"/>
                </a:lnTo>
                <a:lnTo>
                  <a:pt x="15316" y="54094"/>
                </a:lnTo>
                <a:lnTo>
                  <a:pt x="26278" y="57279"/>
                </a:lnTo>
                <a:lnTo>
                  <a:pt x="37224" y="56055"/>
                </a:lnTo>
                <a:lnTo>
                  <a:pt x="46909" y="50814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2"/>
                </a:lnTo>
                <a:lnTo>
                  <a:pt x="50817" y="10362"/>
                </a:lnTo>
                <a:lnTo>
                  <a:pt x="41954" y="3174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6" name="bk object 290"/>
          <p:cNvSpPr>
            <a:spLocks/>
          </p:cNvSpPr>
          <p:nvPr/>
        </p:nvSpPr>
        <p:spPr bwMode="auto">
          <a:xfrm>
            <a:off x="8379885" y="5378451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1 h 57784"/>
              <a:gd name="T16" fmla="*/ 2677 w 57784"/>
              <a:gd name="T17" fmla="*/ 5835 h 57784"/>
              <a:gd name="T18" fmla="*/ 3793 w 57784"/>
              <a:gd name="T19" fmla="*/ 5710 h 57784"/>
              <a:gd name="T20" fmla="*/ 4780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7" name="bk object 291"/>
          <p:cNvSpPr>
            <a:spLocks/>
          </p:cNvSpPr>
          <p:nvPr/>
        </p:nvSpPr>
        <p:spPr bwMode="auto">
          <a:xfrm>
            <a:off x="8873067" y="5325533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4 w 57784"/>
              <a:gd name="T11" fmla="*/ 3162 h 57784"/>
              <a:gd name="T12" fmla="*/ 658 w 57784"/>
              <a:gd name="T13" fmla="*/ 3985 h 57784"/>
              <a:gd name="T14" fmla="*/ 1560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4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8" name="bk object 292"/>
          <p:cNvSpPr>
            <a:spLocks/>
          </p:cNvSpPr>
          <p:nvPr/>
        </p:nvSpPr>
        <p:spPr bwMode="auto">
          <a:xfrm>
            <a:off x="9353551" y="5236633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79" name="bk object 293"/>
          <p:cNvSpPr>
            <a:spLocks/>
          </p:cNvSpPr>
          <p:nvPr/>
        </p:nvSpPr>
        <p:spPr bwMode="auto">
          <a:xfrm>
            <a:off x="9821333" y="51138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1 w 57784"/>
              <a:gd name="T15" fmla="*/ 5512 h 57784"/>
              <a:gd name="T16" fmla="*/ 2232 w 57784"/>
              <a:gd name="T17" fmla="*/ 5836 h 57784"/>
              <a:gd name="T18" fmla="*/ 3161 w 57784"/>
              <a:gd name="T19" fmla="*/ 5711 h 57784"/>
              <a:gd name="T20" fmla="*/ 3984 w 57784"/>
              <a:gd name="T21" fmla="*/ 5177 h 57784"/>
              <a:gd name="T22" fmla="*/ 4594 w 57784"/>
              <a:gd name="T23" fmla="*/ 4274 h 57784"/>
              <a:gd name="T24" fmla="*/ 4864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0" name="bk object 294"/>
          <p:cNvSpPr>
            <a:spLocks/>
          </p:cNvSpPr>
          <p:nvPr/>
        </p:nvSpPr>
        <p:spPr bwMode="auto">
          <a:xfrm>
            <a:off x="10274300" y="4955118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0 h 57784"/>
              <a:gd name="T20" fmla="*/ 3984 w 57784"/>
              <a:gd name="T21" fmla="*/ 5177 h 57784"/>
              <a:gd name="T22" fmla="*/ 4594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1001"/>
                </a:lnTo>
                <a:lnTo>
                  <a:pt x="56056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1" name="bk object 295"/>
          <p:cNvSpPr>
            <a:spLocks/>
          </p:cNvSpPr>
          <p:nvPr/>
        </p:nvSpPr>
        <p:spPr bwMode="auto">
          <a:xfrm>
            <a:off x="10710333" y="4760384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2" name="bk object 296"/>
          <p:cNvSpPr>
            <a:spLocks/>
          </p:cNvSpPr>
          <p:nvPr/>
        </p:nvSpPr>
        <p:spPr bwMode="auto">
          <a:xfrm>
            <a:off x="11131551" y="4523317"/>
            <a:ext cx="35983" cy="33867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5 w 57784"/>
              <a:gd name="T7" fmla="*/ 1302 h 57784"/>
              <a:gd name="T8" fmla="*/ 0 w 57784"/>
              <a:gd name="T9" fmla="*/ 2233 h 57784"/>
              <a:gd name="T10" fmla="*/ 124 w 57784"/>
              <a:gd name="T11" fmla="*/ 3162 h 57784"/>
              <a:gd name="T12" fmla="*/ 658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4 h 57784"/>
              <a:gd name="T28" fmla="*/ 5177 w 57784"/>
              <a:gd name="T29" fmla="*/ 880 h 57784"/>
              <a:gd name="T30" fmla="*/ 4273 w 57784"/>
              <a:gd name="T31" fmla="*/ 270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1002"/>
                </a:lnTo>
                <a:lnTo>
                  <a:pt x="56052" y="20058"/>
                </a:lnTo>
                <a:lnTo>
                  <a:pt x="50814" y="10368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3" name="bk object 297"/>
          <p:cNvSpPr>
            <a:spLocks/>
          </p:cNvSpPr>
          <p:nvPr/>
        </p:nvSpPr>
        <p:spPr bwMode="auto">
          <a:xfrm>
            <a:off x="11531600" y="4239685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1 h 57784"/>
              <a:gd name="T16" fmla="*/ 2678 w 57784"/>
              <a:gd name="T17" fmla="*/ 5836 h 57784"/>
              <a:gd name="T18" fmla="*/ 3792 w 57784"/>
              <a:gd name="T19" fmla="*/ 5710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1"/>
                </a:lnTo>
                <a:lnTo>
                  <a:pt x="56052" y="20056"/>
                </a:lnTo>
                <a:lnTo>
                  <a:pt x="50816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4" name="bk object 298"/>
          <p:cNvSpPr>
            <a:spLocks/>
          </p:cNvSpPr>
          <p:nvPr/>
        </p:nvSpPr>
        <p:spPr bwMode="auto">
          <a:xfrm>
            <a:off x="11910484" y="3903133"/>
            <a:ext cx="33867" cy="35984"/>
          </a:xfrm>
          <a:custGeom>
            <a:avLst/>
            <a:gdLst>
              <a:gd name="T0" fmla="*/ 2633 w 57784"/>
              <a:gd name="T1" fmla="*/ 0 h 57785"/>
              <a:gd name="T2" fmla="*/ 1703 w 57784"/>
              <a:gd name="T3" fmla="*/ 125 h 57785"/>
              <a:gd name="T4" fmla="*/ 880 w 57784"/>
              <a:gd name="T5" fmla="*/ 659 h 57785"/>
              <a:gd name="T6" fmla="*/ 270 w 57784"/>
              <a:gd name="T7" fmla="*/ 1561 h 57785"/>
              <a:gd name="T8" fmla="*/ 0 w 57784"/>
              <a:gd name="T9" fmla="*/ 2678 h 57785"/>
              <a:gd name="T10" fmla="*/ 104 w 57784"/>
              <a:gd name="T11" fmla="*/ 3793 h 57785"/>
              <a:gd name="T12" fmla="*/ 549 w 57784"/>
              <a:gd name="T13" fmla="*/ 4780 h 57785"/>
              <a:gd name="T14" fmla="*/ 1302 w 57784"/>
              <a:gd name="T15" fmla="*/ 5512 h 57785"/>
              <a:gd name="T16" fmla="*/ 2233 w 57784"/>
              <a:gd name="T17" fmla="*/ 5836 h 57785"/>
              <a:gd name="T18" fmla="*/ 3162 w 57784"/>
              <a:gd name="T19" fmla="*/ 5711 h 57785"/>
              <a:gd name="T20" fmla="*/ 3984 w 57784"/>
              <a:gd name="T21" fmla="*/ 5177 h 57785"/>
              <a:gd name="T22" fmla="*/ 4594 w 57784"/>
              <a:gd name="T23" fmla="*/ 4274 h 57785"/>
              <a:gd name="T24" fmla="*/ 4864 w 57784"/>
              <a:gd name="T25" fmla="*/ 3158 h 57785"/>
              <a:gd name="T26" fmla="*/ 4761 w 57784"/>
              <a:gd name="T27" fmla="*/ 2042 h 57785"/>
              <a:gd name="T28" fmla="*/ 4316 w 57784"/>
              <a:gd name="T29" fmla="*/ 1056 h 57785"/>
              <a:gd name="T30" fmla="*/ 3564 w 57784"/>
              <a:gd name="T31" fmla="*/ 324 h 57785"/>
              <a:gd name="T32" fmla="*/ 2633 w 57784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5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5" name="bk object 299"/>
          <p:cNvSpPr>
            <a:spLocks/>
          </p:cNvSpPr>
          <p:nvPr/>
        </p:nvSpPr>
        <p:spPr bwMode="auto">
          <a:xfrm>
            <a:off x="1752600" y="3833284"/>
            <a:ext cx="35984" cy="33867"/>
          </a:xfrm>
          <a:custGeom>
            <a:avLst/>
            <a:gdLst>
              <a:gd name="T0" fmla="*/ 3158 w 57785"/>
              <a:gd name="T1" fmla="*/ 0 h 57785"/>
              <a:gd name="T2" fmla="*/ 2042 w 57785"/>
              <a:gd name="T3" fmla="*/ 104 h 57785"/>
              <a:gd name="T4" fmla="*/ 1056 w 57785"/>
              <a:gd name="T5" fmla="*/ 549 h 57785"/>
              <a:gd name="T6" fmla="*/ 324 w 57785"/>
              <a:gd name="T7" fmla="*/ 1302 h 57785"/>
              <a:gd name="T8" fmla="*/ 0 w 57785"/>
              <a:gd name="T9" fmla="*/ 2232 h 57785"/>
              <a:gd name="T10" fmla="*/ 125 w 57785"/>
              <a:gd name="T11" fmla="*/ 3162 h 57785"/>
              <a:gd name="T12" fmla="*/ 659 w 57785"/>
              <a:gd name="T13" fmla="*/ 3985 h 57785"/>
              <a:gd name="T14" fmla="*/ 1561 w 57785"/>
              <a:gd name="T15" fmla="*/ 4595 h 57785"/>
              <a:gd name="T16" fmla="*/ 2678 w 57785"/>
              <a:gd name="T17" fmla="*/ 4865 h 57785"/>
              <a:gd name="T18" fmla="*/ 3793 w 57785"/>
              <a:gd name="T19" fmla="*/ 4761 h 57785"/>
              <a:gd name="T20" fmla="*/ 4780 w 57785"/>
              <a:gd name="T21" fmla="*/ 4316 h 57785"/>
              <a:gd name="T22" fmla="*/ 5512 w 57785"/>
              <a:gd name="T23" fmla="*/ 3563 h 57785"/>
              <a:gd name="T24" fmla="*/ 5836 w 57785"/>
              <a:gd name="T25" fmla="*/ 2633 h 57785"/>
              <a:gd name="T26" fmla="*/ 5711 w 57785"/>
              <a:gd name="T27" fmla="*/ 1703 h 57785"/>
              <a:gd name="T28" fmla="*/ 5177 w 57785"/>
              <a:gd name="T29" fmla="*/ 880 h 57785"/>
              <a:gd name="T30" fmla="*/ 4274 w 57785"/>
              <a:gd name="T31" fmla="*/ 270 h 57785"/>
              <a:gd name="T32" fmla="*/ 3158 w 57785"/>
              <a:gd name="T33" fmla="*/ 0 h 577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6" name="bk object 300"/>
          <p:cNvSpPr>
            <a:spLocks/>
          </p:cNvSpPr>
          <p:nvPr/>
        </p:nvSpPr>
        <p:spPr bwMode="auto">
          <a:xfrm>
            <a:off x="1976967" y="3926418"/>
            <a:ext cx="33867" cy="35983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4 h 57784"/>
              <a:gd name="T4" fmla="*/ 880 w 57785"/>
              <a:gd name="T5" fmla="*/ 658 h 57784"/>
              <a:gd name="T6" fmla="*/ 270 w 57785"/>
              <a:gd name="T7" fmla="*/ 1561 h 57784"/>
              <a:gd name="T8" fmla="*/ 0 w 57785"/>
              <a:gd name="T9" fmla="*/ 2677 h 57784"/>
              <a:gd name="T10" fmla="*/ 104 w 57785"/>
              <a:gd name="T11" fmla="*/ 3792 h 57784"/>
              <a:gd name="T12" fmla="*/ 549 w 57785"/>
              <a:gd name="T13" fmla="*/ 4779 h 57784"/>
              <a:gd name="T14" fmla="*/ 1302 w 57785"/>
              <a:gd name="T15" fmla="*/ 5511 h 57784"/>
              <a:gd name="T16" fmla="*/ 2232 w 57785"/>
              <a:gd name="T17" fmla="*/ 5835 h 57784"/>
              <a:gd name="T18" fmla="*/ 3162 w 57785"/>
              <a:gd name="T19" fmla="*/ 5710 h 57784"/>
              <a:gd name="T20" fmla="*/ 3985 w 57785"/>
              <a:gd name="T21" fmla="*/ 5177 h 57784"/>
              <a:gd name="T22" fmla="*/ 4595 w 57785"/>
              <a:gd name="T23" fmla="*/ 4273 h 57784"/>
              <a:gd name="T24" fmla="*/ 4865 w 57785"/>
              <a:gd name="T25" fmla="*/ 3158 h 57784"/>
              <a:gd name="T26" fmla="*/ 4761 w 57785"/>
              <a:gd name="T27" fmla="*/ 2043 h 57784"/>
              <a:gd name="T28" fmla="*/ 4316 w 57785"/>
              <a:gd name="T29" fmla="*/ 1056 h 57784"/>
              <a:gd name="T30" fmla="*/ 3563 w 57785"/>
              <a:gd name="T31" fmla="*/ 325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7" name="bk object 301"/>
          <p:cNvSpPr>
            <a:spLocks/>
          </p:cNvSpPr>
          <p:nvPr/>
        </p:nvSpPr>
        <p:spPr bwMode="auto">
          <a:xfrm>
            <a:off x="2230967" y="4036484"/>
            <a:ext cx="33867" cy="35983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5 h 57784"/>
              <a:gd name="T4" fmla="*/ 880 w 57785"/>
              <a:gd name="T5" fmla="*/ 659 h 57784"/>
              <a:gd name="T6" fmla="*/ 270 w 57785"/>
              <a:gd name="T7" fmla="*/ 1561 h 57784"/>
              <a:gd name="T8" fmla="*/ 0 w 57785"/>
              <a:gd name="T9" fmla="*/ 2677 h 57784"/>
              <a:gd name="T10" fmla="*/ 104 w 57785"/>
              <a:gd name="T11" fmla="*/ 3792 h 57784"/>
              <a:gd name="T12" fmla="*/ 549 w 57785"/>
              <a:gd name="T13" fmla="*/ 4780 h 57784"/>
              <a:gd name="T14" fmla="*/ 1302 w 57785"/>
              <a:gd name="T15" fmla="*/ 5511 h 57784"/>
              <a:gd name="T16" fmla="*/ 2232 w 57785"/>
              <a:gd name="T17" fmla="*/ 5835 h 57784"/>
              <a:gd name="T18" fmla="*/ 3162 w 57785"/>
              <a:gd name="T19" fmla="*/ 5710 h 57784"/>
              <a:gd name="T20" fmla="*/ 3984 w 57785"/>
              <a:gd name="T21" fmla="*/ 5177 h 57784"/>
              <a:gd name="T22" fmla="*/ 4594 w 57785"/>
              <a:gd name="T23" fmla="*/ 4274 h 57784"/>
              <a:gd name="T24" fmla="*/ 4864 w 57785"/>
              <a:gd name="T25" fmla="*/ 3158 h 57784"/>
              <a:gd name="T26" fmla="*/ 4761 w 57785"/>
              <a:gd name="T27" fmla="*/ 2043 h 57784"/>
              <a:gd name="T28" fmla="*/ 4316 w 57785"/>
              <a:gd name="T29" fmla="*/ 1055 h 57784"/>
              <a:gd name="T30" fmla="*/ 3563 w 57785"/>
              <a:gd name="T31" fmla="*/ 324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8" name="bk object 302"/>
          <p:cNvSpPr>
            <a:spLocks/>
          </p:cNvSpPr>
          <p:nvPr/>
        </p:nvSpPr>
        <p:spPr bwMode="auto">
          <a:xfrm>
            <a:off x="2512485" y="4159251"/>
            <a:ext cx="35983" cy="35983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5 w 57785"/>
              <a:gd name="T5" fmla="*/ 659 h 57784"/>
              <a:gd name="T6" fmla="*/ 324 w 57785"/>
              <a:gd name="T7" fmla="*/ 1561 h 57784"/>
              <a:gd name="T8" fmla="*/ 0 w 57785"/>
              <a:gd name="T9" fmla="*/ 2677 h 57784"/>
              <a:gd name="T10" fmla="*/ 125 w 57785"/>
              <a:gd name="T11" fmla="*/ 3793 h 57784"/>
              <a:gd name="T12" fmla="*/ 658 w 57785"/>
              <a:gd name="T13" fmla="*/ 4780 h 57784"/>
              <a:gd name="T14" fmla="*/ 1561 w 57785"/>
              <a:gd name="T15" fmla="*/ 5511 h 57784"/>
              <a:gd name="T16" fmla="*/ 2677 w 57785"/>
              <a:gd name="T17" fmla="*/ 5835 h 57784"/>
              <a:gd name="T18" fmla="*/ 3792 w 57785"/>
              <a:gd name="T19" fmla="*/ 5710 h 57784"/>
              <a:gd name="T20" fmla="*/ 4779 w 57785"/>
              <a:gd name="T21" fmla="*/ 5177 h 57784"/>
              <a:gd name="T22" fmla="*/ 5511 w 57785"/>
              <a:gd name="T23" fmla="*/ 4274 h 57784"/>
              <a:gd name="T24" fmla="*/ 5835 w 57785"/>
              <a:gd name="T25" fmla="*/ 3158 h 57784"/>
              <a:gd name="T26" fmla="*/ 5710 w 57785"/>
              <a:gd name="T27" fmla="*/ 2042 h 57784"/>
              <a:gd name="T28" fmla="*/ 5176 w 57785"/>
              <a:gd name="T29" fmla="*/ 1055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89" name="bk object 303"/>
          <p:cNvSpPr>
            <a:spLocks/>
          </p:cNvSpPr>
          <p:nvPr/>
        </p:nvSpPr>
        <p:spPr bwMode="auto">
          <a:xfrm>
            <a:off x="2825751" y="4290485"/>
            <a:ext cx="35983" cy="35983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5 w 57785"/>
              <a:gd name="T5" fmla="*/ 659 h 57784"/>
              <a:gd name="T6" fmla="*/ 324 w 57785"/>
              <a:gd name="T7" fmla="*/ 1561 h 57784"/>
              <a:gd name="T8" fmla="*/ 0 w 57785"/>
              <a:gd name="T9" fmla="*/ 2677 h 57784"/>
              <a:gd name="T10" fmla="*/ 125 w 57785"/>
              <a:gd name="T11" fmla="*/ 3793 h 57784"/>
              <a:gd name="T12" fmla="*/ 658 w 57785"/>
              <a:gd name="T13" fmla="*/ 4780 h 57784"/>
              <a:gd name="T14" fmla="*/ 1561 w 57785"/>
              <a:gd name="T15" fmla="*/ 5511 h 57784"/>
              <a:gd name="T16" fmla="*/ 2677 w 57785"/>
              <a:gd name="T17" fmla="*/ 5835 h 57784"/>
              <a:gd name="T18" fmla="*/ 3792 w 57785"/>
              <a:gd name="T19" fmla="*/ 5710 h 57784"/>
              <a:gd name="T20" fmla="*/ 4779 w 57785"/>
              <a:gd name="T21" fmla="*/ 5177 h 57784"/>
              <a:gd name="T22" fmla="*/ 5511 w 57785"/>
              <a:gd name="T23" fmla="*/ 4274 h 57784"/>
              <a:gd name="T24" fmla="*/ 5835 w 57785"/>
              <a:gd name="T25" fmla="*/ 3158 h 57784"/>
              <a:gd name="T26" fmla="*/ 5710 w 57785"/>
              <a:gd name="T27" fmla="*/ 2043 h 57784"/>
              <a:gd name="T28" fmla="*/ 5176 w 57785"/>
              <a:gd name="T29" fmla="*/ 1055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0" name="bk object 304"/>
          <p:cNvSpPr>
            <a:spLocks/>
          </p:cNvSpPr>
          <p:nvPr/>
        </p:nvSpPr>
        <p:spPr bwMode="auto">
          <a:xfrm>
            <a:off x="3166533" y="4430184"/>
            <a:ext cx="33867" cy="33867"/>
          </a:xfrm>
          <a:custGeom>
            <a:avLst/>
            <a:gdLst>
              <a:gd name="T0" fmla="*/ 2632 w 57785"/>
              <a:gd name="T1" fmla="*/ 0 h 57784"/>
              <a:gd name="T2" fmla="*/ 1702 w 57785"/>
              <a:gd name="T3" fmla="*/ 104 h 57784"/>
              <a:gd name="T4" fmla="*/ 880 w 57785"/>
              <a:gd name="T5" fmla="*/ 549 h 57784"/>
              <a:gd name="T6" fmla="*/ 270 w 57785"/>
              <a:gd name="T7" fmla="*/ 1302 h 57784"/>
              <a:gd name="T8" fmla="*/ 0 w 57785"/>
              <a:gd name="T9" fmla="*/ 2232 h 57784"/>
              <a:gd name="T10" fmla="*/ 104 w 57785"/>
              <a:gd name="T11" fmla="*/ 3162 h 57784"/>
              <a:gd name="T12" fmla="*/ 548 w 57785"/>
              <a:gd name="T13" fmla="*/ 3985 h 57784"/>
              <a:gd name="T14" fmla="*/ 1301 w 57785"/>
              <a:gd name="T15" fmla="*/ 4595 h 57784"/>
              <a:gd name="T16" fmla="*/ 2231 w 57785"/>
              <a:gd name="T17" fmla="*/ 4865 h 57784"/>
              <a:gd name="T18" fmla="*/ 3161 w 57785"/>
              <a:gd name="T19" fmla="*/ 4761 h 57784"/>
              <a:gd name="T20" fmla="*/ 3984 w 57785"/>
              <a:gd name="T21" fmla="*/ 4316 h 57784"/>
              <a:gd name="T22" fmla="*/ 4594 w 57785"/>
              <a:gd name="T23" fmla="*/ 3563 h 57784"/>
              <a:gd name="T24" fmla="*/ 4864 w 57785"/>
              <a:gd name="T25" fmla="*/ 2633 h 57784"/>
              <a:gd name="T26" fmla="*/ 4760 w 57785"/>
              <a:gd name="T27" fmla="*/ 1703 h 57784"/>
              <a:gd name="T28" fmla="*/ 4316 w 57785"/>
              <a:gd name="T29" fmla="*/ 880 h 57784"/>
              <a:gd name="T30" fmla="*/ 3562 w 57785"/>
              <a:gd name="T31" fmla="*/ 270 h 57784"/>
              <a:gd name="T32" fmla="*/ 2632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1" name="bk object 305"/>
          <p:cNvSpPr>
            <a:spLocks/>
          </p:cNvSpPr>
          <p:nvPr/>
        </p:nvSpPr>
        <p:spPr bwMode="auto">
          <a:xfrm>
            <a:off x="3532717" y="4572000"/>
            <a:ext cx="33867" cy="33867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04 h 57784"/>
              <a:gd name="T4" fmla="*/ 880 w 57785"/>
              <a:gd name="T5" fmla="*/ 549 h 57784"/>
              <a:gd name="T6" fmla="*/ 270 w 57785"/>
              <a:gd name="T7" fmla="*/ 1302 h 57784"/>
              <a:gd name="T8" fmla="*/ 0 w 57785"/>
              <a:gd name="T9" fmla="*/ 2233 h 57784"/>
              <a:gd name="T10" fmla="*/ 104 w 57785"/>
              <a:gd name="T11" fmla="*/ 3162 h 57784"/>
              <a:gd name="T12" fmla="*/ 549 w 57785"/>
              <a:gd name="T13" fmla="*/ 3985 h 57784"/>
              <a:gd name="T14" fmla="*/ 1302 w 57785"/>
              <a:gd name="T15" fmla="*/ 4595 h 57784"/>
              <a:gd name="T16" fmla="*/ 2232 w 57785"/>
              <a:gd name="T17" fmla="*/ 4865 h 57784"/>
              <a:gd name="T18" fmla="*/ 3162 w 57785"/>
              <a:gd name="T19" fmla="*/ 4761 h 57784"/>
              <a:gd name="T20" fmla="*/ 3985 w 57785"/>
              <a:gd name="T21" fmla="*/ 4316 h 57784"/>
              <a:gd name="T22" fmla="*/ 4595 w 57785"/>
              <a:gd name="T23" fmla="*/ 3564 h 57784"/>
              <a:gd name="T24" fmla="*/ 4865 w 57785"/>
              <a:gd name="T25" fmla="*/ 2633 h 57784"/>
              <a:gd name="T26" fmla="*/ 4761 w 57785"/>
              <a:gd name="T27" fmla="*/ 1703 h 57784"/>
              <a:gd name="T28" fmla="*/ 4316 w 57785"/>
              <a:gd name="T29" fmla="*/ 880 h 57784"/>
              <a:gd name="T30" fmla="*/ 3563 w 57785"/>
              <a:gd name="T31" fmla="*/ 270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2" name="bk object 306"/>
          <p:cNvSpPr>
            <a:spLocks/>
          </p:cNvSpPr>
          <p:nvPr/>
        </p:nvSpPr>
        <p:spPr bwMode="auto">
          <a:xfrm>
            <a:off x="3924300" y="4713818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79 h 57784"/>
              <a:gd name="T14" fmla="*/ 1561 w 57784"/>
              <a:gd name="T15" fmla="*/ 5511 h 57784"/>
              <a:gd name="T16" fmla="*/ 2678 w 57784"/>
              <a:gd name="T17" fmla="*/ 5835 h 57784"/>
              <a:gd name="T18" fmla="*/ 3793 w 57784"/>
              <a:gd name="T19" fmla="*/ 5710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3" name="bk object 307"/>
          <p:cNvSpPr>
            <a:spLocks/>
          </p:cNvSpPr>
          <p:nvPr/>
        </p:nvSpPr>
        <p:spPr bwMode="auto">
          <a:xfrm>
            <a:off x="4341284" y="485351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4 w 57784"/>
              <a:gd name="T23" fmla="*/ 3564 h 57784"/>
              <a:gd name="T24" fmla="*/ 4864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4" name="bk object 308"/>
          <p:cNvSpPr>
            <a:spLocks/>
          </p:cNvSpPr>
          <p:nvPr/>
        </p:nvSpPr>
        <p:spPr bwMode="auto">
          <a:xfrm>
            <a:off x="4777318" y="4986867"/>
            <a:ext cx="35983" cy="35984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25 h 57784"/>
              <a:gd name="T4" fmla="*/ 1055 w 57784"/>
              <a:gd name="T5" fmla="*/ 658 h 57784"/>
              <a:gd name="T6" fmla="*/ 324 w 57784"/>
              <a:gd name="T7" fmla="*/ 1560 h 57784"/>
              <a:gd name="T8" fmla="*/ 0 w 57784"/>
              <a:gd name="T9" fmla="*/ 2677 h 57784"/>
              <a:gd name="T10" fmla="*/ 124 w 57784"/>
              <a:gd name="T11" fmla="*/ 3792 h 57784"/>
              <a:gd name="T12" fmla="*/ 658 w 57784"/>
              <a:gd name="T13" fmla="*/ 4779 h 57784"/>
              <a:gd name="T14" fmla="*/ 1560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6 h 57784"/>
              <a:gd name="T22" fmla="*/ 5510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6 h 57784"/>
              <a:gd name="T30" fmla="*/ 4274 w 57784"/>
              <a:gd name="T31" fmla="*/ 324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48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9" y="57275"/>
                </a:lnTo>
                <a:lnTo>
                  <a:pt x="37225" y="56050"/>
                </a:lnTo>
                <a:lnTo>
                  <a:pt x="46911" y="50809"/>
                </a:lnTo>
                <a:lnTo>
                  <a:pt x="54091" y="41944"/>
                </a:lnTo>
                <a:lnTo>
                  <a:pt x="57274" y="30992"/>
                </a:lnTo>
                <a:lnTo>
                  <a:pt x="56053" y="20049"/>
                </a:lnTo>
                <a:lnTo>
                  <a:pt x="50818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5" name="bk object 309"/>
          <p:cNvSpPr>
            <a:spLocks/>
          </p:cNvSpPr>
          <p:nvPr/>
        </p:nvSpPr>
        <p:spPr bwMode="auto">
          <a:xfrm>
            <a:off x="5234517" y="51117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2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8 w 57784"/>
              <a:gd name="T13" fmla="*/ 4780 h 57784"/>
              <a:gd name="T14" fmla="*/ 1301 w 57784"/>
              <a:gd name="T15" fmla="*/ 5511 h 57784"/>
              <a:gd name="T16" fmla="*/ 2232 w 57784"/>
              <a:gd name="T17" fmla="*/ 5836 h 57784"/>
              <a:gd name="T18" fmla="*/ 3162 w 57784"/>
              <a:gd name="T19" fmla="*/ 5710 h 57784"/>
              <a:gd name="T20" fmla="*/ 3984 w 57784"/>
              <a:gd name="T21" fmla="*/ 5177 h 57784"/>
              <a:gd name="T22" fmla="*/ 4594 w 57784"/>
              <a:gd name="T23" fmla="*/ 4274 h 57784"/>
              <a:gd name="T24" fmla="*/ 4864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9" y="57284"/>
                </a:lnTo>
                <a:lnTo>
                  <a:pt x="37225" y="56059"/>
                </a:lnTo>
                <a:lnTo>
                  <a:pt x="46911" y="50818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9" y="20056"/>
                </a:lnTo>
                <a:lnTo>
                  <a:pt x="50814" y="10366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6" name="bk object 310"/>
          <p:cNvSpPr>
            <a:spLocks/>
          </p:cNvSpPr>
          <p:nvPr/>
        </p:nvSpPr>
        <p:spPr bwMode="auto">
          <a:xfrm>
            <a:off x="5706533" y="5223933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6 w 57784"/>
              <a:gd name="T5" fmla="*/ 659 h 57784"/>
              <a:gd name="T6" fmla="*/ 325 w 57784"/>
              <a:gd name="T7" fmla="*/ 1561 h 57784"/>
              <a:gd name="T8" fmla="*/ 0 w 57784"/>
              <a:gd name="T9" fmla="*/ 2678 h 57784"/>
              <a:gd name="T10" fmla="*/ 124 w 57784"/>
              <a:gd name="T11" fmla="*/ 3793 h 57784"/>
              <a:gd name="T12" fmla="*/ 658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2 w 57784"/>
              <a:gd name="T19" fmla="*/ 5711 h 57784"/>
              <a:gd name="T20" fmla="*/ 4780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7" name="bk object 311"/>
          <p:cNvSpPr>
            <a:spLocks/>
          </p:cNvSpPr>
          <p:nvPr/>
        </p:nvSpPr>
        <p:spPr bwMode="auto">
          <a:xfrm>
            <a:off x="6193367" y="53213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8" name="bk object 312"/>
          <p:cNvSpPr>
            <a:spLocks/>
          </p:cNvSpPr>
          <p:nvPr/>
        </p:nvSpPr>
        <p:spPr bwMode="auto">
          <a:xfrm>
            <a:off x="6688667" y="5399618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8 h 57784"/>
              <a:gd name="T6" fmla="*/ 324 w 57784"/>
              <a:gd name="T7" fmla="*/ 1560 h 57784"/>
              <a:gd name="T8" fmla="*/ 0 w 57784"/>
              <a:gd name="T9" fmla="*/ 2676 h 57784"/>
              <a:gd name="T10" fmla="*/ 125 w 57784"/>
              <a:gd name="T11" fmla="*/ 3791 h 57784"/>
              <a:gd name="T12" fmla="*/ 659 w 57784"/>
              <a:gd name="T13" fmla="*/ 4779 h 57784"/>
              <a:gd name="T14" fmla="*/ 1561 w 57784"/>
              <a:gd name="T15" fmla="*/ 5510 h 57784"/>
              <a:gd name="T16" fmla="*/ 2678 w 57784"/>
              <a:gd name="T17" fmla="*/ 5835 h 57784"/>
              <a:gd name="T18" fmla="*/ 3792 w 57784"/>
              <a:gd name="T19" fmla="*/ 5710 h 57784"/>
              <a:gd name="T20" fmla="*/ 4779 w 57784"/>
              <a:gd name="T21" fmla="*/ 5176 h 57784"/>
              <a:gd name="T22" fmla="*/ 5511 w 57784"/>
              <a:gd name="T23" fmla="*/ 4273 h 57784"/>
              <a:gd name="T24" fmla="*/ 5835 w 57784"/>
              <a:gd name="T25" fmla="*/ 3157 h 57784"/>
              <a:gd name="T26" fmla="*/ 5711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299" name="bk object 313"/>
          <p:cNvSpPr>
            <a:spLocks/>
          </p:cNvSpPr>
          <p:nvPr/>
        </p:nvSpPr>
        <p:spPr bwMode="auto">
          <a:xfrm>
            <a:off x="7190317" y="5454651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3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4 w 57784"/>
              <a:gd name="T23" fmla="*/ 3564 h 57784"/>
              <a:gd name="T24" fmla="*/ 4864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29" y="56057"/>
                </a:lnTo>
                <a:lnTo>
                  <a:pt x="46914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0" name="bk object 314"/>
          <p:cNvSpPr>
            <a:spLocks/>
          </p:cNvSpPr>
          <p:nvPr/>
        </p:nvSpPr>
        <p:spPr bwMode="auto">
          <a:xfrm>
            <a:off x="7691967" y="54800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1 h 57784"/>
              <a:gd name="T16" fmla="*/ 2233 w 57784"/>
              <a:gd name="T17" fmla="*/ 5835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1" name="bk object 315"/>
          <p:cNvSpPr>
            <a:spLocks/>
          </p:cNvSpPr>
          <p:nvPr/>
        </p:nvSpPr>
        <p:spPr bwMode="auto">
          <a:xfrm>
            <a:off x="8189385" y="5477933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2" name="bk object 316"/>
          <p:cNvSpPr>
            <a:spLocks/>
          </p:cNvSpPr>
          <p:nvPr/>
        </p:nvSpPr>
        <p:spPr bwMode="auto">
          <a:xfrm>
            <a:off x="8680451" y="5444067"/>
            <a:ext cx="35983" cy="33867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5 w 57784"/>
              <a:gd name="T7" fmla="*/ 1302 h 57784"/>
              <a:gd name="T8" fmla="*/ 0 w 57784"/>
              <a:gd name="T9" fmla="*/ 2233 h 57784"/>
              <a:gd name="T10" fmla="*/ 124 w 57784"/>
              <a:gd name="T11" fmla="*/ 3162 h 57784"/>
              <a:gd name="T12" fmla="*/ 658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3 w 57784"/>
              <a:gd name="T31" fmla="*/ 270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3" name="bk object 317"/>
          <p:cNvSpPr>
            <a:spLocks/>
          </p:cNvSpPr>
          <p:nvPr/>
        </p:nvSpPr>
        <p:spPr bwMode="auto">
          <a:xfrm>
            <a:off x="9165167" y="5376333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4" name="bk object 318"/>
          <p:cNvSpPr>
            <a:spLocks/>
          </p:cNvSpPr>
          <p:nvPr/>
        </p:nvSpPr>
        <p:spPr bwMode="auto">
          <a:xfrm>
            <a:off x="9637184" y="52768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80 h 57784"/>
              <a:gd name="T14" fmla="*/ 1301 w 57784"/>
              <a:gd name="T15" fmla="*/ 5511 h 57784"/>
              <a:gd name="T16" fmla="*/ 2232 w 57784"/>
              <a:gd name="T17" fmla="*/ 5836 h 57784"/>
              <a:gd name="T18" fmla="*/ 3162 w 57784"/>
              <a:gd name="T19" fmla="*/ 5710 h 57784"/>
              <a:gd name="T20" fmla="*/ 3985 w 57784"/>
              <a:gd name="T21" fmla="*/ 5177 h 57784"/>
              <a:gd name="T22" fmla="*/ 4594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3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76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59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5" name="bk object 319"/>
          <p:cNvSpPr>
            <a:spLocks/>
          </p:cNvSpPr>
          <p:nvPr/>
        </p:nvSpPr>
        <p:spPr bwMode="auto">
          <a:xfrm>
            <a:off x="10096500" y="5145617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4 w 57784"/>
              <a:gd name="T11" fmla="*/ 3162 h 57784"/>
              <a:gd name="T12" fmla="*/ 658 w 57784"/>
              <a:gd name="T13" fmla="*/ 3985 h 57784"/>
              <a:gd name="T14" fmla="*/ 1562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84" y="57279"/>
                </a:lnTo>
                <a:lnTo>
                  <a:pt x="37226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6" name="bk object 320"/>
          <p:cNvSpPr>
            <a:spLocks/>
          </p:cNvSpPr>
          <p:nvPr/>
        </p:nvSpPr>
        <p:spPr bwMode="auto">
          <a:xfrm>
            <a:off x="10545233" y="4978400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5 w 57784"/>
              <a:gd name="T7" fmla="*/ 1302 h 57784"/>
              <a:gd name="T8" fmla="*/ 0 w 57784"/>
              <a:gd name="T9" fmla="*/ 2233 h 57784"/>
              <a:gd name="T10" fmla="*/ 124 w 57784"/>
              <a:gd name="T11" fmla="*/ 3162 h 57784"/>
              <a:gd name="T12" fmla="*/ 658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2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1001"/>
                </a:lnTo>
                <a:lnTo>
                  <a:pt x="56052" y="20054"/>
                </a:lnTo>
                <a:lnTo>
                  <a:pt x="50814" y="10364"/>
                </a:lnTo>
                <a:lnTo>
                  <a:pt x="41949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7" name="bk object 321"/>
          <p:cNvSpPr>
            <a:spLocks/>
          </p:cNvSpPr>
          <p:nvPr/>
        </p:nvSpPr>
        <p:spPr bwMode="auto">
          <a:xfrm>
            <a:off x="10981267" y="4773084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8" name="bk object 322"/>
          <p:cNvSpPr>
            <a:spLocks/>
          </p:cNvSpPr>
          <p:nvPr/>
        </p:nvSpPr>
        <p:spPr bwMode="auto">
          <a:xfrm>
            <a:off x="11402484" y="4525433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1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4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3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09" name="bk object 323"/>
          <p:cNvSpPr>
            <a:spLocks/>
          </p:cNvSpPr>
          <p:nvPr/>
        </p:nvSpPr>
        <p:spPr bwMode="auto">
          <a:xfrm>
            <a:off x="11802533" y="4231218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8 h 57784"/>
              <a:gd name="T6" fmla="*/ 324 w 57784"/>
              <a:gd name="T7" fmla="*/ 1560 h 57784"/>
              <a:gd name="T8" fmla="*/ 0 w 57784"/>
              <a:gd name="T9" fmla="*/ 2676 h 57784"/>
              <a:gd name="T10" fmla="*/ 125 w 57784"/>
              <a:gd name="T11" fmla="*/ 3791 h 57784"/>
              <a:gd name="T12" fmla="*/ 659 w 57784"/>
              <a:gd name="T13" fmla="*/ 4779 h 57784"/>
              <a:gd name="T14" fmla="*/ 1561 w 57784"/>
              <a:gd name="T15" fmla="*/ 5510 h 57784"/>
              <a:gd name="T16" fmla="*/ 2678 w 57784"/>
              <a:gd name="T17" fmla="*/ 5835 h 57784"/>
              <a:gd name="T18" fmla="*/ 3792 w 57784"/>
              <a:gd name="T19" fmla="*/ 5710 h 57784"/>
              <a:gd name="T20" fmla="*/ 4780 w 57784"/>
              <a:gd name="T21" fmla="*/ 5176 h 57784"/>
              <a:gd name="T22" fmla="*/ 5512 w 57784"/>
              <a:gd name="T23" fmla="*/ 4273 h 57784"/>
              <a:gd name="T24" fmla="*/ 5836 w 57784"/>
              <a:gd name="T25" fmla="*/ 3157 h 57784"/>
              <a:gd name="T26" fmla="*/ 5711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0" name="bk object 324"/>
          <p:cNvSpPr>
            <a:spLocks/>
          </p:cNvSpPr>
          <p:nvPr/>
        </p:nvSpPr>
        <p:spPr bwMode="auto">
          <a:xfrm>
            <a:off x="2165351" y="4078818"/>
            <a:ext cx="35983" cy="35983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5 w 57785"/>
              <a:gd name="T5" fmla="*/ 658 h 57784"/>
              <a:gd name="T6" fmla="*/ 324 w 57785"/>
              <a:gd name="T7" fmla="*/ 1561 h 57784"/>
              <a:gd name="T8" fmla="*/ 0 w 57785"/>
              <a:gd name="T9" fmla="*/ 2677 h 57784"/>
              <a:gd name="T10" fmla="*/ 125 w 57785"/>
              <a:gd name="T11" fmla="*/ 3792 h 57784"/>
              <a:gd name="T12" fmla="*/ 658 w 57785"/>
              <a:gd name="T13" fmla="*/ 4779 h 57784"/>
              <a:gd name="T14" fmla="*/ 1561 w 57785"/>
              <a:gd name="T15" fmla="*/ 5511 h 57784"/>
              <a:gd name="T16" fmla="*/ 2677 w 57785"/>
              <a:gd name="T17" fmla="*/ 5835 h 57784"/>
              <a:gd name="T18" fmla="*/ 3792 w 57785"/>
              <a:gd name="T19" fmla="*/ 5710 h 57784"/>
              <a:gd name="T20" fmla="*/ 4779 w 57785"/>
              <a:gd name="T21" fmla="*/ 5176 h 57784"/>
              <a:gd name="T22" fmla="*/ 5510 w 57785"/>
              <a:gd name="T23" fmla="*/ 4273 h 57784"/>
              <a:gd name="T24" fmla="*/ 5834 w 57785"/>
              <a:gd name="T25" fmla="*/ 3158 h 57784"/>
              <a:gd name="T26" fmla="*/ 5710 w 57785"/>
              <a:gd name="T27" fmla="*/ 2043 h 57784"/>
              <a:gd name="T28" fmla="*/ 5176 w 57785"/>
              <a:gd name="T29" fmla="*/ 1056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3"/>
                </a:lnTo>
                <a:lnTo>
                  <a:pt x="50816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1" name="bk object 325"/>
          <p:cNvSpPr>
            <a:spLocks/>
          </p:cNvSpPr>
          <p:nvPr/>
        </p:nvSpPr>
        <p:spPr bwMode="auto">
          <a:xfrm>
            <a:off x="2387600" y="4171951"/>
            <a:ext cx="35984" cy="33867"/>
          </a:xfrm>
          <a:custGeom>
            <a:avLst/>
            <a:gdLst>
              <a:gd name="T0" fmla="*/ 3158 w 57785"/>
              <a:gd name="T1" fmla="*/ 0 h 57784"/>
              <a:gd name="T2" fmla="*/ 2043 w 57785"/>
              <a:gd name="T3" fmla="*/ 104 h 57784"/>
              <a:gd name="T4" fmla="*/ 1056 w 57785"/>
              <a:gd name="T5" fmla="*/ 549 h 57784"/>
              <a:gd name="T6" fmla="*/ 324 w 57785"/>
              <a:gd name="T7" fmla="*/ 1302 h 57784"/>
              <a:gd name="T8" fmla="*/ 0 w 57785"/>
              <a:gd name="T9" fmla="*/ 2232 h 57784"/>
              <a:gd name="T10" fmla="*/ 125 w 57785"/>
              <a:gd name="T11" fmla="*/ 3162 h 57784"/>
              <a:gd name="T12" fmla="*/ 659 w 57785"/>
              <a:gd name="T13" fmla="*/ 3985 h 57784"/>
              <a:gd name="T14" fmla="*/ 1561 w 57785"/>
              <a:gd name="T15" fmla="*/ 4595 h 57784"/>
              <a:gd name="T16" fmla="*/ 2678 w 57785"/>
              <a:gd name="T17" fmla="*/ 4865 h 57784"/>
              <a:gd name="T18" fmla="*/ 3793 w 57785"/>
              <a:gd name="T19" fmla="*/ 4761 h 57784"/>
              <a:gd name="T20" fmla="*/ 4780 w 57785"/>
              <a:gd name="T21" fmla="*/ 4316 h 57784"/>
              <a:gd name="T22" fmla="*/ 5512 w 57785"/>
              <a:gd name="T23" fmla="*/ 3563 h 57784"/>
              <a:gd name="T24" fmla="*/ 5836 w 57785"/>
              <a:gd name="T25" fmla="*/ 2633 h 57784"/>
              <a:gd name="T26" fmla="*/ 5711 w 57785"/>
              <a:gd name="T27" fmla="*/ 1703 h 57784"/>
              <a:gd name="T28" fmla="*/ 5177 w 57785"/>
              <a:gd name="T29" fmla="*/ 880 h 57784"/>
              <a:gd name="T30" fmla="*/ 4274 w 57785"/>
              <a:gd name="T31" fmla="*/ 270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2" name="bk object 326"/>
          <p:cNvSpPr>
            <a:spLocks/>
          </p:cNvSpPr>
          <p:nvPr/>
        </p:nvSpPr>
        <p:spPr bwMode="auto">
          <a:xfrm>
            <a:off x="2641600" y="4275667"/>
            <a:ext cx="33867" cy="35984"/>
          </a:xfrm>
          <a:custGeom>
            <a:avLst/>
            <a:gdLst>
              <a:gd name="T0" fmla="*/ 2632 w 57785"/>
              <a:gd name="T1" fmla="*/ 0 h 57784"/>
              <a:gd name="T2" fmla="*/ 1702 w 57785"/>
              <a:gd name="T3" fmla="*/ 125 h 57784"/>
              <a:gd name="T4" fmla="*/ 880 w 57785"/>
              <a:gd name="T5" fmla="*/ 658 h 57784"/>
              <a:gd name="T6" fmla="*/ 270 w 57785"/>
              <a:gd name="T7" fmla="*/ 1560 h 57784"/>
              <a:gd name="T8" fmla="*/ 0 w 57785"/>
              <a:gd name="T9" fmla="*/ 2677 h 57784"/>
              <a:gd name="T10" fmla="*/ 104 w 57785"/>
              <a:gd name="T11" fmla="*/ 3792 h 57784"/>
              <a:gd name="T12" fmla="*/ 548 w 57785"/>
              <a:gd name="T13" fmla="*/ 4779 h 57784"/>
              <a:gd name="T14" fmla="*/ 1301 w 57785"/>
              <a:gd name="T15" fmla="*/ 5511 h 57784"/>
              <a:gd name="T16" fmla="*/ 2231 w 57785"/>
              <a:gd name="T17" fmla="*/ 5835 h 57784"/>
              <a:gd name="T18" fmla="*/ 3161 w 57785"/>
              <a:gd name="T19" fmla="*/ 5710 h 57784"/>
              <a:gd name="T20" fmla="*/ 3984 w 57785"/>
              <a:gd name="T21" fmla="*/ 5176 h 57784"/>
              <a:gd name="T22" fmla="*/ 4594 w 57785"/>
              <a:gd name="T23" fmla="*/ 4274 h 57784"/>
              <a:gd name="T24" fmla="*/ 4864 w 57785"/>
              <a:gd name="T25" fmla="*/ 3158 h 57784"/>
              <a:gd name="T26" fmla="*/ 4760 w 57785"/>
              <a:gd name="T27" fmla="*/ 2042 h 57784"/>
              <a:gd name="T28" fmla="*/ 4316 w 57785"/>
              <a:gd name="T29" fmla="*/ 1056 h 57784"/>
              <a:gd name="T30" fmla="*/ 3562 w 57785"/>
              <a:gd name="T31" fmla="*/ 324 h 57784"/>
              <a:gd name="T32" fmla="*/ 2632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3" name="bk object 327"/>
          <p:cNvSpPr>
            <a:spLocks/>
          </p:cNvSpPr>
          <p:nvPr/>
        </p:nvSpPr>
        <p:spPr bwMode="auto">
          <a:xfrm>
            <a:off x="2923118" y="4394200"/>
            <a:ext cx="35983" cy="33867"/>
          </a:xfrm>
          <a:custGeom>
            <a:avLst/>
            <a:gdLst>
              <a:gd name="T0" fmla="*/ 3157 w 57785"/>
              <a:gd name="T1" fmla="*/ 0 h 57784"/>
              <a:gd name="T2" fmla="*/ 2042 w 57785"/>
              <a:gd name="T3" fmla="*/ 104 h 57784"/>
              <a:gd name="T4" fmla="*/ 1055 w 57785"/>
              <a:gd name="T5" fmla="*/ 549 h 57784"/>
              <a:gd name="T6" fmla="*/ 324 w 57785"/>
              <a:gd name="T7" fmla="*/ 1302 h 57784"/>
              <a:gd name="T8" fmla="*/ 0 w 57785"/>
              <a:gd name="T9" fmla="*/ 2232 h 57784"/>
              <a:gd name="T10" fmla="*/ 124 w 57785"/>
              <a:gd name="T11" fmla="*/ 3162 h 57784"/>
              <a:gd name="T12" fmla="*/ 658 w 57785"/>
              <a:gd name="T13" fmla="*/ 3985 h 57784"/>
              <a:gd name="T14" fmla="*/ 1560 w 57785"/>
              <a:gd name="T15" fmla="*/ 4595 h 57784"/>
              <a:gd name="T16" fmla="*/ 2677 w 57785"/>
              <a:gd name="T17" fmla="*/ 4865 h 57784"/>
              <a:gd name="T18" fmla="*/ 3792 w 57785"/>
              <a:gd name="T19" fmla="*/ 4761 h 57784"/>
              <a:gd name="T20" fmla="*/ 4779 w 57785"/>
              <a:gd name="T21" fmla="*/ 4316 h 57784"/>
              <a:gd name="T22" fmla="*/ 5510 w 57785"/>
              <a:gd name="T23" fmla="*/ 3563 h 57784"/>
              <a:gd name="T24" fmla="*/ 5834 w 57785"/>
              <a:gd name="T25" fmla="*/ 2633 h 57784"/>
              <a:gd name="T26" fmla="*/ 5709 w 57785"/>
              <a:gd name="T27" fmla="*/ 1703 h 57784"/>
              <a:gd name="T28" fmla="*/ 5176 w 57785"/>
              <a:gd name="T29" fmla="*/ 880 h 57784"/>
              <a:gd name="T30" fmla="*/ 4274 w 57785"/>
              <a:gd name="T31" fmla="*/ 270 h 57784"/>
              <a:gd name="T32" fmla="*/ 3157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9" y="57284"/>
                </a:lnTo>
                <a:lnTo>
                  <a:pt x="37225" y="56059"/>
                </a:lnTo>
                <a:lnTo>
                  <a:pt x="46911" y="50818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9" y="20053"/>
                </a:lnTo>
                <a:lnTo>
                  <a:pt x="50814" y="10362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4" name="bk object 328"/>
          <p:cNvSpPr>
            <a:spLocks/>
          </p:cNvSpPr>
          <p:nvPr/>
        </p:nvSpPr>
        <p:spPr bwMode="auto">
          <a:xfrm>
            <a:off x="3234267" y="4516967"/>
            <a:ext cx="35984" cy="35984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6 w 57785"/>
              <a:gd name="T5" fmla="*/ 658 h 57784"/>
              <a:gd name="T6" fmla="*/ 324 w 57785"/>
              <a:gd name="T7" fmla="*/ 1560 h 57784"/>
              <a:gd name="T8" fmla="*/ 0 w 57785"/>
              <a:gd name="T9" fmla="*/ 2677 h 57784"/>
              <a:gd name="T10" fmla="*/ 125 w 57785"/>
              <a:gd name="T11" fmla="*/ 3792 h 57784"/>
              <a:gd name="T12" fmla="*/ 658 w 57785"/>
              <a:gd name="T13" fmla="*/ 4779 h 57784"/>
              <a:gd name="T14" fmla="*/ 1560 w 57785"/>
              <a:gd name="T15" fmla="*/ 5511 h 57784"/>
              <a:gd name="T16" fmla="*/ 2677 w 57785"/>
              <a:gd name="T17" fmla="*/ 5835 h 57784"/>
              <a:gd name="T18" fmla="*/ 3792 w 57785"/>
              <a:gd name="T19" fmla="*/ 5710 h 57784"/>
              <a:gd name="T20" fmla="*/ 4779 w 57785"/>
              <a:gd name="T21" fmla="*/ 5176 h 57784"/>
              <a:gd name="T22" fmla="*/ 5510 w 57785"/>
              <a:gd name="T23" fmla="*/ 4274 h 57784"/>
              <a:gd name="T24" fmla="*/ 5834 w 57785"/>
              <a:gd name="T25" fmla="*/ 3158 h 57784"/>
              <a:gd name="T26" fmla="*/ 5711 w 57785"/>
              <a:gd name="T27" fmla="*/ 2042 h 57784"/>
              <a:gd name="T28" fmla="*/ 5177 w 57785"/>
              <a:gd name="T29" fmla="*/ 1056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2" y="37220"/>
                </a:lnTo>
                <a:lnTo>
                  <a:pt x="6458" y="46908"/>
                </a:lnTo>
                <a:lnTo>
                  <a:pt x="15316" y="54090"/>
                </a:lnTo>
                <a:lnTo>
                  <a:pt x="26278" y="57275"/>
                </a:lnTo>
                <a:lnTo>
                  <a:pt x="37224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5" name="bk object 329"/>
          <p:cNvSpPr>
            <a:spLocks/>
          </p:cNvSpPr>
          <p:nvPr/>
        </p:nvSpPr>
        <p:spPr bwMode="auto">
          <a:xfrm>
            <a:off x="3572933" y="4648200"/>
            <a:ext cx="35984" cy="33867"/>
          </a:xfrm>
          <a:custGeom>
            <a:avLst/>
            <a:gdLst>
              <a:gd name="T0" fmla="*/ 3157 w 57785"/>
              <a:gd name="T1" fmla="*/ 0 h 57784"/>
              <a:gd name="T2" fmla="*/ 2042 w 57785"/>
              <a:gd name="T3" fmla="*/ 104 h 57784"/>
              <a:gd name="T4" fmla="*/ 1056 w 57785"/>
              <a:gd name="T5" fmla="*/ 549 h 57784"/>
              <a:gd name="T6" fmla="*/ 324 w 57785"/>
              <a:gd name="T7" fmla="*/ 1302 h 57784"/>
              <a:gd name="T8" fmla="*/ 0 w 57785"/>
              <a:gd name="T9" fmla="*/ 2233 h 57784"/>
              <a:gd name="T10" fmla="*/ 124 w 57785"/>
              <a:gd name="T11" fmla="*/ 3162 h 57784"/>
              <a:gd name="T12" fmla="*/ 658 w 57785"/>
              <a:gd name="T13" fmla="*/ 3985 h 57784"/>
              <a:gd name="T14" fmla="*/ 1560 w 57785"/>
              <a:gd name="T15" fmla="*/ 4595 h 57784"/>
              <a:gd name="T16" fmla="*/ 2677 w 57785"/>
              <a:gd name="T17" fmla="*/ 4865 h 57784"/>
              <a:gd name="T18" fmla="*/ 3792 w 57785"/>
              <a:gd name="T19" fmla="*/ 4761 h 57784"/>
              <a:gd name="T20" fmla="*/ 4779 w 57785"/>
              <a:gd name="T21" fmla="*/ 4316 h 57784"/>
              <a:gd name="T22" fmla="*/ 5511 w 57785"/>
              <a:gd name="T23" fmla="*/ 3564 h 57784"/>
              <a:gd name="T24" fmla="*/ 5834 w 57785"/>
              <a:gd name="T25" fmla="*/ 2633 h 57784"/>
              <a:gd name="T26" fmla="*/ 5710 w 57785"/>
              <a:gd name="T27" fmla="*/ 1703 h 57784"/>
              <a:gd name="T28" fmla="*/ 5176 w 57785"/>
              <a:gd name="T29" fmla="*/ 880 h 57784"/>
              <a:gd name="T30" fmla="*/ 4273 w 57785"/>
              <a:gd name="T31" fmla="*/ 270 h 57784"/>
              <a:gd name="T32" fmla="*/ 3157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6" name="bk object 330"/>
          <p:cNvSpPr>
            <a:spLocks/>
          </p:cNvSpPr>
          <p:nvPr/>
        </p:nvSpPr>
        <p:spPr bwMode="auto">
          <a:xfrm>
            <a:off x="3937000" y="4779433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6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8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2 w 57784"/>
              <a:gd name="T23" fmla="*/ 3562 h 57784"/>
              <a:gd name="T24" fmla="*/ 5836 w 57784"/>
              <a:gd name="T25" fmla="*/ 2632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7" name="bk object 331"/>
          <p:cNvSpPr>
            <a:spLocks/>
          </p:cNvSpPr>
          <p:nvPr/>
        </p:nvSpPr>
        <p:spPr bwMode="auto">
          <a:xfrm>
            <a:off x="4326467" y="491066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1 w 57784"/>
              <a:gd name="T15" fmla="*/ 4595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4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7" y="30998"/>
                </a:lnTo>
                <a:lnTo>
                  <a:pt x="56056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8" name="bk object 332"/>
          <p:cNvSpPr>
            <a:spLocks/>
          </p:cNvSpPr>
          <p:nvPr/>
        </p:nvSpPr>
        <p:spPr bwMode="auto">
          <a:xfrm>
            <a:off x="4734985" y="5035551"/>
            <a:ext cx="35983" cy="35983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4 w 57784"/>
              <a:gd name="T11" fmla="*/ 3792 h 57784"/>
              <a:gd name="T12" fmla="*/ 658 w 57784"/>
              <a:gd name="T13" fmla="*/ 4780 h 57784"/>
              <a:gd name="T14" fmla="*/ 1560 w 57784"/>
              <a:gd name="T15" fmla="*/ 5511 h 57784"/>
              <a:gd name="T16" fmla="*/ 2677 w 57784"/>
              <a:gd name="T17" fmla="*/ 5836 h 57784"/>
              <a:gd name="T18" fmla="*/ 3791 w 57784"/>
              <a:gd name="T19" fmla="*/ 5710 h 57784"/>
              <a:gd name="T20" fmla="*/ 4779 w 57784"/>
              <a:gd name="T21" fmla="*/ 5177 h 57784"/>
              <a:gd name="T22" fmla="*/ 5510 w 57784"/>
              <a:gd name="T23" fmla="*/ 4274 h 57784"/>
              <a:gd name="T24" fmla="*/ 5834 w 57784"/>
              <a:gd name="T25" fmla="*/ 3158 h 57784"/>
              <a:gd name="T26" fmla="*/ 5710 w 57784"/>
              <a:gd name="T27" fmla="*/ 2043 h 57784"/>
              <a:gd name="T28" fmla="*/ 5177 w 57784"/>
              <a:gd name="T29" fmla="*/ 1055 h 57784"/>
              <a:gd name="T30" fmla="*/ 4273 w 57784"/>
              <a:gd name="T31" fmla="*/ 324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19" name="bk object 333"/>
          <p:cNvSpPr>
            <a:spLocks/>
          </p:cNvSpPr>
          <p:nvPr/>
        </p:nvSpPr>
        <p:spPr bwMode="auto">
          <a:xfrm>
            <a:off x="5164667" y="5156200"/>
            <a:ext cx="35984" cy="35984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4 w 57784"/>
              <a:gd name="T11" fmla="*/ 3793 h 57784"/>
              <a:gd name="T12" fmla="*/ 658 w 57784"/>
              <a:gd name="T13" fmla="*/ 4780 h 57784"/>
              <a:gd name="T14" fmla="*/ 1560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6 w 57784"/>
              <a:gd name="T29" fmla="*/ 1056 h 57784"/>
              <a:gd name="T30" fmla="*/ 4274 w 57784"/>
              <a:gd name="T31" fmla="*/ 324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0" name="bk object 334"/>
          <p:cNvSpPr>
            <a:spLocks/>
          </p:cNvSpPr>
          <p:nvPr/>
        </p:nvSpPr>
        <p:spPr bwMode="auto">
          <a:xfrm>
            <a:off x="5613400" y="52662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1" name="bk object 335"/>
          <p:cNvSpPr>
            <a:spLocks/>
          </p:cNvSpPr>
          <p:nvPr/>
        </p:nvSpPr>
        <p:spPr bwMode="auto">
          <a:xfrm>
            <a:off x="6074833" y="5363633"/>
            <a:ext cx="35984" cy="35984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4 w 57784"/>
              <a:gd name="T11" fmla="*/ 3792 h 57784"/>
              <a:gd name="T12" fmla="*/ 658 w 57784"/>
              <a:gd name="T13" fmla="*/ 4780 h 57784"/>
              <a:gd name="T14" fmla="*/ 1560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6 w 57784"/>
              <a:gd name="T29" fmla="*/ 1056 h 57784"/>
              <a:gd name="T30" fmla="*/ 4274 w 57784"/>
              <a:gd name="T31" fmla="*/ 324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2" name="bk object 336"/>
          <p:cNvSpPr>
            <a:spLocks/>
          </p:cNvSpPr>
          <p:nvPr/>
        </p:nvSpPr>
        <p:spPr bwMode="auto">
          <a:xfrm>
            <a:off x="6548967" y="5446184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8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2 w 57784"/>
              <a:gd name="T23" fmla="*/ 3563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3" name="bk object 337"/>
          <p:cNvSpPr>
            <a:spLocks/>
          </p:cNvSpPr>
          <p:nvPr/>
        </p:nvSpPr>
        <p:spPr bwMode="auto">
          <a:xfrm>
            <a:off x="7033685" y="550756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4" name="bk object 338"/>
          <p:cNvSpPr>
            <a:spLocks/>
          </p:cNvSpPr>
          <p:nvPr/>
        </p:nvSpPr>
        <p:spPr bwMode="auto">
          <a:xfrm>
            <a:off x="7522633" y="5545667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5" name="bk object 339"/>
          <p:cNvSpPr>
            <a:spLocks/>
          </p:cNvSpPr>
          <p:nvPr/>
        </p:nvSpPr>
        <p:spPr bwMode="auto">
          <a:xfrm>
            <a:off x="8011585" y="5556251"/>
            <a:ext cx="35983" cy="33867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4 w 57784"/>
              <a:gd name="T11" fmla="*/ 3161 h 57784"/>
              <a:gd name="T12" fmla="*/ 658 w 57784"/>
              <a:gd name="T13" fmla="*/ 3984 h 57784"/>
              <a:gd name="T14" fmla="*/ 1560 w 57784"/>
              <a:gd name="T15" fmla="*/ 4594 h 57784"/>
              <a:gd name="T16" fmla="*/ 2677 w 57784"/>
              <a:gd name="T17" fmla="*/ 4865 h 57784"/>
              <a:gd name="T18" fmla="*/ 3791 w 57784"/>
              <a:gd name="T19" fmla="*/ 4761 h 57784"/>
              <a:gd name="T20" fmla="*/ 4779 w 57784"/>
              <a:gd name="T21" fmla="*/ 4315 h 57784"/>
              <a:gd name="T22" fmla="*/ 5510 w 57784"/>
              <a:gd name="T23" fmla="*/ 3562 h 57784"/>
              <a:gd name="T24" fmla="*/ 5834 w 57784"/>
              <a:gd name="T25" fmla="*/ 2632 h 57784"/>
              <a:gd name="T26" fmla="*/ 5709 w 57784"/>
              <a:gd name="T27" fmla="*/ 1703 h 57784"/>
              <a:gd name="T28" fmla="*/ 5176 w 57784"/>
              <a:gd name="T29" fmla="*/ 880 h 57784"/>
              <a:gd name="T30" fmla="*/ 4273 w 57784"/>
              <a:gd name="T31" fmla="*/ 270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8" y="20049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6" name="bk object 340"/>
          <p:cNvSpPr>
            <a:spLocks/>
          </p:cNvSpPr>
          <p:nvPr/>
        </p:nvSpPr>
        <p:spPr bwMode="auto">
          <a:xfrm>
            <a:off x="8498418" y="5537200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3 w 57784"/>
              <a:gd name="T19" fmla="*/ 5711 h 57784"/>
              <a:gd name="T20" fmla="*/ 4780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7" name="bk object 341"/>
          <p:cNvSpPr>
            <a:spLocks/>
          </p:cNvSpPr>
          <p:nvPr/>
        </p:nvSpPr>
        <p:spPr bwMode="auto">
          <a:xfrm>
            <a:off x="8981017" y="5490633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1 h 57784"/>
              <a:gd name="T8" fmla="*/ 0 w 57784"/>
              <a:gd name="T9" fmla="*/ 2232 h 57784"/>
              <a:gd name="T10" fmla="*/ 104 w 57784"/>
              <a:gd name="T11" fmla="*/ 3161 h 57784"/>
              <a:gd name="T12" fmla="*/ 549 w 57784"/>
              <a:gd name="T13" fmla="*/ 3984 h 57784"/>
              <a:gd name="T14" fmla="*/ 1301 w 57784"/>
              <a:gd name="T15" fmla="*/ 4594 h 57784"/>
              <a:gd name="T16" fmla="*/ 2232 w 57784"/>
              <a:gd name="T17" fmla="*/ 4864 h 57784"/>
              <a:gd name="T18" fmla="*/ 3162 w 57784"/>
              <a:gd name="T19" fmla="*/ 4760 h 57784"/>
              <a:gd name="T20" fmla="*/ 3985 w 57784"/>
              <a:gd name="T21" fmla="*/ 4315 h 57784"/>
              <a:gd name="T22" fmla="*/ 4594 w 57784"/>
              <a:gd name="T23" fmla="*/ 3562 h 57784"/>
              <a:gd name="T24" fmla="*/ 4865 w 57784"/>
              <a:gd name="T25" fmla="*/ 2632 h 57784"/>
              <a:gd name="T26" fmla="*/ 4761 w 57784"/>
              <a:gd name="T27" fmla="*/ 1703 h 57784"/>
              <a:gd name="T28" fmla="*/ 4316 w 57784"/>
              <a:gd name="T29" fmla="*/ 880 h 57784"/>
              <a:gd name="T30" fmla="*/ 3563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8" name="bk object 342"/>
          <p:cNvSpPr>
            <a:spLocks/>
          </p:cNvSpPr>
          <p:nvPr/>
        </p:nvSpPr>
        <p:spPr bwMode="auto">
          <a:xfrm>
            <a:off x="9455151" y="5410200"/>
            <a:ext cx="35983" cy="35984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4 w 57784"/>
              <a:gd name="T11" fmla="*/ 3793 h 57784"/>
              <a:gd name="T12" fmla="*/ 658 w 57784"/>
              <a:gd name="T13" fmla="*/ 4780 h 57784"/>
              <a:gd name="T14" fmla="*/ 1560 w 57784"/>
              <a:gd name="T15" fmla="*/ 5512 h 57784"/>
              <a:gd name="T16" fmla="*/ 2677 w 57784"/>
              <a:gd name="T17" fmla="*/ 5836 h 57784"/>
              <a:gd name="T18" fmla="*/ 3791 w 57784"/>
              <a:gd name="T19" fmla="*/ 5711 h 57784"/>
              <a:gd name="T20" fmla="*/ 4779 w 57784"/>
              <a:gd name="T21" fmla="*/ 5177 h 57784"/>
              <a:gd name="T22" fmla="*/ 5510 w 57784"/>
              <a:gd name="T23" fmla="*/ 4274 h 57784"/>
              <a:gd name="T24" fmla="*/ 5834 w 57784"/>
              <a:gd name="T25" fmla="*/ 3158 h 57784"/>
              <a:gd name="T26" fmla="*/ 5709 w 57784"/>
              <a:gd name="T27" fmla="*/ 2043 h 57784"/>
              <a:gd name="T28" fmla="*/ 5176 w 57784"/>
              <a:gd name="T29" fmla="*/ 1056 h 57784"/>
              <a:gd name="T30" fmla="*/ 4273 w 57784"/>
              <a:gd name="T31" fmla="*/ 324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8" y="20056"/>
                </a:lnTo>
                <a:lnTo>
                  <a:pt x="50809" y="10366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29" name="bk object 343"/>
          <p:cNvSpPr>
            <a:spLocks/>
          </p:cNvSpPr>
          <p:nvPr/>
        </p:nvSpPr>
        <p:spPr bwMode="auto">
          <a:xfrm>
            <a:off x="9920818" y="5300133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79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1 h 57784"/>
              <a:gd name="T20" fmla="*/ 4779 w 57784"/>
              <a:gd name="T21" fmla="*/ 5177 h 57784"/>
              <a:gd name="T22" fmla="*/ 5510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5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0" name="bk object 344"/>
          <p:cNvSpPr>
            <a:spLocks/>
          </p:cNvSpPr>
          <p:nvPr/>
        </p:nvSpPr>
        <p:spPr bwMode="auto">
          <a:xfrm>
            <a:off x="10375900" y="5158318"/>
            <a:ext cx="35984" cy="35983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4 w 57784"/>
              <a:gd name="T11" fmla="*/ 3793 h 57784"/>
              <a:gd name="T12" fmla="*/ 658 w 57784"/>
              <a:gd name="T13" fmla="*/ 4780 h 57784"/>
              <a:gd name="T14" fmla="*/ 1560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1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1" name="bk object 345"/>
          <p:cNvSpPr>
            <a:spLocks/>
          </p:cNvSpPr>
          <p:nvPr/>
        </p:nvSpPr>
        <p:spPr bwMode="auto">
          <a:xfrm>
            <a:off x="10822517" y="4980518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79 h 57784"/>
              <a:gd name="T14" fmla="*/ 1301 w 57784"/>
              <a:gd name="T15" fmla="*/ 5511 h 57784"/>
              <a:gd name="T16" fmla="*/ 2232 w 57784"/>
              <a:gd name="T17" fmla="*/ 5835 h 57784"/>
              <a:gd name="T18" fmla="*/ 3162 w 57784"/>
              <a:gd name="T19" fmla="*/ 5710 h 57784"/>
              <a:gd name="T20" fmla="*/ 3985 w 57784"/>
              <a:gd name="T21" fmla="*/ 5177 h 57784"/>
              <a:gd name="T22" fmla="*/ 4594 w 57784"/>
              <a:gd name="T23" fmla="*/ 4273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5 h 57784"/>
              <a:gd name="T30" fmla="*/ 3563 w 57784"/>
              <a:gd name="T31" fmla="*/ 323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5"/>
                </a:lnTo>
                <a:lnTo>
                  <a:pt x="10366" y="6462"/>
                </a:lnTo>
                <a:lnTo>
                  <a:pt x="3186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8" y="46912"/>
                </a:lnTo>
                <a:lnTo>
                  <a:pt x="15322" y="54094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096" y="41948"/>
                </a:lnTo>
                <a:lnTo>
                  <a:pt x="57276" y="30997"/>
                </a:lnTo>
                <a:lnTo>
                  <a:pt x="56052" y="20052"/>
                </a:lnTo>
                <a:lnTo>
                  <a:pt x="50814" y="10362"/>
                </a:lnTo>
                <a:lnTo>
                  <a:pt x="41949" y="3174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2" name="bk object 346"/>
          <p:cNvSpPr>
            <a:spLocks/>
          </p:cNvSpPr>
          <p:nvPr/>
        </p:nvSpPr>
        <p:spPr bwMode="auto">
          <a:xfrm>
            <a:off x="11256433" y="4766733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4 w 57784"/>
              <a:gd name="T23" fmla="*/ 3563 h 57784"/>
              <a:gd name="T24" fmla="*/ 4864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3" name="bk object 347"/>
          <p:cNvSpPr>
            <a:spLocks/>
          </p:cNvSpPr>
          <p:nvPr/>
        </p:nvSpPr>
        <p:spPr bwMode="auto">
          <a:xfrm>
            <a:off x="2584451" y="4320118"/>
            <a:ext cx="35983" cy="35983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5 w 57785"/>
              <a:gd name="T5" fmla="*/ 658 h 57784"/>
              <a:gd name="T6" fmla="*/ 324 w 57785"/>
              <a:gd name="T7" fmla="*/ 1561 h 57784"/>
              <a:gd name="T8" fmla="*/ 0 w 57785"/>
              <a:gd name="T9" fmla="*/ 2677 h 57784"/>
              <a:gd name="T10" fmla="*/ 125 w 57785"/>
              <a:gd name="T11" fmla="*/ 3792 h 57784"/>
              <a:gd name="T12" fmla="*/ 658 w 57785"/>
              <a:gd name="T13" fmla="*/ 4779 h 57784"/>
              <a:gd name="T14" fmla="*/ 1561 w 57785"/>
              <a:gd name="T15" fmla="*/ 5511 h 57784"/>
              <a:gd name="T16" fmla="*/ 2677 w 57785"/>
              <a:gd name="T17" fmla="*/ 5835 h 57784"/>
              <a:gd name="T18" fmla="*/ 3792 w 57785"/>
              <a:gd name="T19" fmla="*/ 5710 h 57784"/>
              <a:gd name="T20" fmla="*/ 4779 w 57785"/>
              <a:gd name="T21" fmla="*/ 5176 h 57784"/>
              <a:gd name="T22" fmla="*/ 5511 w 57785"/>
              <a:gd name="T23" fmla="*/ 4273 h 57784"/>
              <a:gd name="T24" fmla="*/ 5835 w 57785"/>
              <a:gd name="T25" fmla="*/ 3158 h 57784"/>
              <a:gd name="T26" fmla="*/ 5710 w 57785"/>
              <a:gd name="T27" fmla="*/ 2043 h 57784"/>
              <a:gd name="T28" fmla="*/ 5176 w 57785"/>
              <a:gd name="T29" fmla="*/ 1056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4" name="bk object 348"/>
          <p:cNvSpPr>
            <a:spLocks/>
          </p:cNvSpPr>
          <p:nvPr/>
        </p:nvSpPr>
        <p:spPr bwMode="auto">
          <a:xfrm>
            <a:off x="2804585" y="4406900"/>
            <a:ext cx="35983" cy="35984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5 w 57785"/>
              <a:gd name="T5" fmla="*/ 659 h 57784"/>
              <a:gd name="T6" fmla="*/ 324 w 57785"/>
              <a:gd name="T7" fmla="*/ 1561 h 57784"/>
              <a:gd name="T8" fmla="*/ 0 w 57785"/>
              <a:gd name="T9" fmla="*/ 2678 h 57784"/>
              <a:gd name="T10" fmla="*/ 125 w 57785"/>
              <a:gd name="T11" fmla="*/ 3793 h 57784"/>
              <a:gd name="T12" fmla="*/ 658 w 57785"/>
              <a:gd name="T13" fmla="*/ 4780 h 57784"/>
              <a:gd name="T14" fmla="*/ 1561 w 57785"/>
              <a:gd name="T15" fmla="*/ 5512 h 57784"/>
              <a:gd name="T16" fmla="*/ 2677 w 57785"/>
              <a:gd name="T17" fmla="*/ 5836 h 57784"/>
              <a:gd name="T18" fmla="*/ 3792 w 57785"/>
              <a:gd name="T19" fmla="*/ 5711 h 57784"/>
              <a:gd name="T20" fmla="*/ 4779 w 57785"/>
              <a:gd name="T21" fmla="*/ 5177 h 57784"/>
              <a:gd name="T22" fmla="*/ 5511 w 57785"/>
              <a:gd name="T23" fmla="*/ 4274 h 57784"/>
              <a:gd name="T24" fmla="*/ 5835 w 57785"/>
              <a:gd name="T25" fmla="*/ 3158 h 57784"/>
              <a:gd name="T26" fmla="*/ 5710 w 57785"/>
              <a:gd name="T27" fmla="*/ 2042 h 57784"/>
              <a:gd name="T28" fmla="*/ 5176 w 57785"/>
              <a:gd name="T29" fmla="*/ 1056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5" name="bk object 349"/>
          <p:cNvSpPr>
            <a:spLocks/>
          </p:cNvSpPr>
          <p:nvPr/>
        </p:nvSpPr>
        <p:spPr bwMode="auto">
          <a:xfrm>
            <a:off x="3056467" y="4506385"/>
            <a:ext cx="35984" cy="35983"/>
          </a:xfrm>
          <a:custGeom>
            <a:avLst/>
            <a:gdLst>
              <a:gd name="T0" fmla="*/ 3158 w 57785"/>
              <a:gd name="T1" fmla="*/ 0 h 57784"/>
              <a:gd name="T2" fmla="*/ 2042 w 57785"/>
              <a:gd name="T3" fmla="*/ 125 h 57784"/>
              <a:gd name="T4" fmla="*/ 1056 w 57785"/>
              <a:gd name="T5" fmla="*/ 659 h 57784"/>
              <a:gd name="T6" fmla="*/ 324 w 57785"/>
              <a:gd name="T7" fmla="*/ 1561 h 57784"/>
              <a:gd name="T8" fmla="*/ 0 w 57785"/>
              <a:gd name="T9" fmla="*/ 2677 h 57784"/>
              <a:gd name="T10" fmla="*/ 125 w 57785"/>
              <a:gd name="T11" fmla="*/ 3792 h 57784"/>
              <a:gd name="T12" fmla="*/ 659 w 57785"/>
              <a:gd name="T13" fmla="*/ 4779 h 57784"/>
              <a:gd name="T14" fmla="*/ 1561 w 57785"/>
              <a:gd name="T15" fmla="*/ 5511 h 57784"/>
              <a:gd name="T16" fmla="*/ 2678 w 57785"/>
              <a:gd name="T17" fmla="*/ 5835 h 57784"/>
              <a:gd name="T18" fmla="*/ 3792 w 57785"/>
              <a:gd name="T19" fmla="*/ 5710 h 57784"/>
              <a:gd name="T20" fmla="*/ 4779 w 57785"/>
              <a:gd name="T21" fmla="*/ 5177 h 57784"/>
              <a:gd name="T22" fmla="*/ 5512 w 57785"/>
              <a:gd name="T23" fmla="*/ 4274 h 57784"/>
              <a:gd name="T24" fmla="*/ 5836 w 57785"/>
              <a:gd name="T25" fmla="*/ 3158 h 57784"/>
              <a:gd name="T26" fmla="*/ 5711 w 57785"/>
              <a:gd name="T27" fmla="*/ 2042 h 57784"/>
              <a:gd name="T28" fmla="*/ 5177 w 57785"/>
              <a:gd name="T29" fmla="*/ 1055 h 57784"/>
              <a:gd name="T30" fmla="*/ 4274 w 57785"/>
              <a:gd name="T31" fmla="*/ 324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6" name="bk object 350"/>
          <p:cNvSpPr>
            <a:spLocks/>
          </p:cNvSpPr>
          <p:nvPr/>
        </p:nvSpPr>
        <p:spPr bwMode="auto">
          <a:xfrm>
            <a:off x="3337985" y="4616451"/>
            <a:ext cx="35983" cy="33867"/>
          </a:xfrm>
          <a:custGeom>
            <a:avLst/>
            <a:gdLst>
              <a:gd name="T0" fmla="*/ 3158 w 57785"/>
              <a:gd name="T1" fmla="*/ 0 h 57784"/>
              <a:gd name="T2" fmla="*/ 2043 w 57785"/>
              <a:gd name="T3" fmla="*/ 104 h 57784"/>
              <a:gd name="T4" fmla="*/ 1055 w 57785"/>
              <a:gd name="T5" fmla="*/ 549 h 57784"/>
              <a:gd name="T6" fmla="*/ 324 w 57785"/>
              <a:gd name="T7" fmla="*/ 1302 h 57784"/>
              <a:gd name="T8" fmla="*/ 0 w 57785"/>
              <a:gd name="T9" fmla="*/ 2232 h 57784"/>
              <a:gd name="T10" fmla="*/ 124 w 57785"/>
              <a:gd name="T11" fmla="*/ 3162 h 57784"/>
              <a:gd name="T12" fmla="*/ 658 w 57785"/>
              <a:gd name="T13" fmla="*/ 3985 h 57784"/>
              <a:gd name="T14" fmla="*/ 1561 w 57785"/>
              <a:gd name="T15" fmla="*/ 4595 h 57784"/>
              <a:gd name="T16" fmla="*/ 2677 w 57785"/>
              <a:gd name="T17" fmla="*/ 4865 h 57784"/>
              <a:gd name="T18" fmla="*/ 3792 w 57785"/>
              <a:gd name="T19" fmla="*/ 4761 h 57784"/>
              <a:gd name="T20" fmla="*/ 4779 w 57785"/>
              <a:gd name="T21" fmla="*/ 4316 h 57784"/>
              <a:gd name="T22" fmla="*/ 5510 w 57785"/>
              <a:gd name="T23" fmla="*/ 3563 h 57784"/>
              <a:gd name="T24" fmla="*/ 5834 w 57785"/>
              <a:gd name="T25" fmla="*/ 2633 h 57784"/>
              <a:gd name="T26" fmla="*/ 5710 w 57785"/>
              <a:gd name="T27" fmla="*/ 1703 h 57784"/>
              <a:gd name="T28" fmla="*/ 5176 w 57785"/>
              <a:gd name="T29" fmla="*/ 880 h 57784"/>
              <a:gd name="T30" fmla="*/ 4274 w 57785"/>
              <a:gd name="T31" fmla="*/ 270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7" name="bk object 351"/>
          <p:cNvSpPr>
            <a:spLocks/>
          </p:cNvSpPr>
          <p:nvPr/>
        </p:nvSpPr>
        <p:spPr bwMode="auto">
          <a:xfrm>
            <a:off x="3647018" y="4732867"/>
            <a:ext cx="35983" cy="33867"/>
          </a:xfrm>
          <a:custGeom>
            <a:avLst/>
            <a:gdLst>
              <a:gd name="T0" fmla="*/ 3158 w 57785"/>
              <a:gd name="T1" fmla="*/ 0 h 57784"/>
              <a:gd name="T2" fmla="*/ 2043 w 57785"/>
              <a:gd name="T3" fmla="*/ 104 h 57784"/>
              <a:gd name="T4" fmla="*/ 1055 w 57785"/>
              <a:gd name="T5" fmla="*/ 549 h 57784"/>
              <a:gd name="T6" fmla="*/ 324 w 57785"/>
              <a:gd name="T7" fmla="*/ 1301 h 57784"/>
              <a:gd name="T8" fmla="*/ 0 w 57785"/>
              <a:gd name="T9" fmla="*/ 2232 h 57784"/>
              <a:gd name="T10" fmla="*/ 124 w 57785"/>
              <a:gd name="T11" fmla="*/ 3161 h 57784"/>
              <a:gd name="T12" fmla="*/ 658 w 57785"/>
              <a:gd name="T13" fmla="*/ 3984 h 57784"/>
              <a:gd name="T14" fmla="*/ 1561 w 57785"/>
              <a:gd name="T15" fmla="*/ 4594 h 57784"/>
              <a:gd name="T16" fmla="*/ 2677 w 57785"/>
              <a:gd name="T17" fmla="*/ 4865 h 57784"/>
              <a:gd name="T18" fmla="*/ 3792 w 57785"/>
              <a:gd name="T19" fmla="*/ 4761 h 57784"/>
              <a:gd name="T20" fmla="*/ 4779 w 57785"/>
              <a:gd name="T21" fmla="*/ 4315 h 57784"/>
              <a:gd name="T22" fmla="*/ 5510 w 57785"/>
              <a:gd name="T23" fmla="*/ 3562 h 57784"/>
              <a:gd name="T24" fmla="*/ 5834 w 57785"/>
              <a:gd name="T25" fmla="*/ 2632 h 57784"/>
              <a:gd name="T26" fmla="*/ 5710 w 57785"/>
              <a:gd name="T27" fmla="*/ 1703 h 57784"/>
              <a:gd name="T28" fmla="*/ 5176 w 57785"/>
              <a:gd name="T29" fmla="*/ 880 h 57784"/>
              <a:gd name="T30" fmla="*/ 4274 w 57785"/>
              <a:gd name="T31" fmla="*/ 270 h 57784"/>
              <a:gd name="T32" fmla="*/ 3158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8" y="0"/>
                </a:moveTo>
                <a:lnTo>
                  <a:pt x="20052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84" y="57275"/>
                </a:lnTo>
                <a:lnTo>
                  <a:pt x="37226" y="56050"/>
                </a:lnTo>
                <a:lnTo>
                  <a:pt x="46911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3" y="20049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8" name="bk object 352"/>
          <p:cNvSpPr>
            <a:spLocks/>
          </p:cNvSpPr>
          <p:nvPr/>
        </p:nvSpPr>
        <p:spPr bwMode="auto">
          <a:xfrm>
            <a:off x="3983567" y="485140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4 w 57784"/>
              <a:gd name="T21" fmla="*/ 4316 h 57784"/>
              <a:gd name="T22" fmla="*/ 4594 w 57784"/>
              <a:gd name="T23" fmla="*/ 3564 h 57784"/>
              <a:gd name="T24" fmla="*/ 4864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6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39" name="bk object 353"/>
          <p:cNvSpPr>
            <a:spLocks/>
          </p:cNvSpPr>
          <p:nvPr/>
        </p:nvSpPr>
        <p:spPr bwMode="auto">
          <a:xfrm>
            <a:off x="4343400" y="4972051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0" name="bk object 354"/>
          <p:cNvSpPr>
            <a:spLocks/>
          </p:cNvSpPr>
          <p:nvPr/>
        </p:nvSpPr>
        <p:spPr bwMode="auto">
          <a:xfrm>
            <a:off x="4726518" y="5088467"/>
            <a:ext cx="35983" cy="35984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4 w 57784"/>
              <a:gd name="T11" fmla="*/ 3793 h 57784"/>
              <a:gd name="T12" fmla="*/ 658 w 57784"/>
              <a:gd name="T13" fmla="*/ 4780 h 57784"/>
              <a:gd name="T14" fmla="*/ 1560 w 57784"/>
              <a:gd name="T15" fmla="*/ 5512 h 57784"/>
              <a:gd name="T16" fmla="*/ 2677 w 57784"/>
              <a:gd name="T17" fmla="*/ 5836 h 57784"/>
              <a:gd name="T18" fmla="*/ 3791 w 57784"/>
              <a:gd name="T19" fmla="*/ 5711 h 57784"/>
              <a:gd name="T20" fmla="*/ 4779 w 57784"/>
              <a:gd name="T21" fmla="*/ 5177 h 57784"/>
              <a:gd name="T22" fmla="*/ 5510 w 57784"/>
              <a:gd name="T23" fmla="*/ 4274 h 57784"/>
              <a:gd name="T24" fmla="*/ 5834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3 w 57784"/>
              <a:gd name="T31" fmla="*/ 324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2" y="20054"/>
                </a:lnTo>
                <a:lnTo>
                  <a:pt x="50814" y="10364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1" name="bk object 355"/>
          <p:cNvSpPr>
            <a:spLocks/>
          </p:cNvSpPr>
          <p:nvPr/>
        </p:nvSpPr>
        <p:spPr bwMode="auto">
          <a:xfrm>
            <a:off x="5130800" y="520276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4 w 57784"/>
              <a:gd name="T21" fmla="*/ 4316 h 57784"/>
              <a:gd name="T22" fmla="*/ 4594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2" name="bk object 356"/>
          <p:cNvSpPr>
            <a:spLocks/>
          </p:cNvSpPr>
          <p:nvPr/>
        </p:nvSpPr>
        <p:spPr bwMode="auto">
          <a:xfrm>
            <a:off x="5552018" y="5308600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3 w 57784"/>
              <a:gd name="T19" fmla="*/ 5711 h 57784"/>
              <a:gd name="T20" fmla="*/ 4780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3" name="bk object 357"/>
          <p:cNvSpPr>
            <a:spLocks/>
          </p:cNvSpPr>
          <p:nvPr/>
        </p:nvSpPr>
        <p:spPr bwMode="auto">
          <a:xfrm>
            <a:off x="5990167" y="54038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1 h 57784"/>
              <a:gd name="T16" fmla="*/ 2232 w 57784"/>
              <a:gd name="T17" fmla="*/ 5836 h 57784"/>
              <a:gd name="T18" fmla="*/ 3161 w 57784"/>
              <a:gd name="T19" fmla="*/ 5710 h 57784"/>
              <a:gd name="T20" fmla="*/ 3984 w 57784"/>
              <a:gd name="T21" fmla="*/ 5177 h 57784"/>
              <a:gd name="T22" fmla="*/ 4594 w 57784"/>
              <a:gd name="T23" fmla="*/ 4274 h 57784"/>
              <a:gd name="T24" fmla="*/ 4864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84"/>
                </a:lnTo>
                <a:lnTo>
                  <a:pt x="37223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3" y="20056"/>
                </a:lnTo>
                <a:lnTo>
                  <a:pt x="50818" y="10366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4" name="bk object 358"/>
          <p:cNvSpPr>
            <a:spLocks/>
          </p:cNvSpPr>
          <p:nvPr/>
        </p:nvSpPr>
        <p:spPr bwMode="auto">
          <a:xfrm>
            <a:off x="6441018" y="5486400"/>
            <a:ext cx="35983" cy="33867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5 w 57784"/>
              <a:gd name="T7" fmla="*/ 1302 h 57784"/>
              <a:gd name="T8" fmla="*/ 0 w 57784"/>
              <a:gd name="T9" fmla="*/ 2232 h 57784"/>
              <a:gd name="T10" fmla="*/ 124 w 57784"/>
              <a:gd name="T11" fmla="*/ 3162 h 57784"/>
              <a:gd name="T12" fmla="*/ 658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3 w 57784"/>
              <a:gd name="T31" fmla="*/ 270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5" name="bk object 359"/>
          <p:cNvSpPr>
            <a:spLocks/>
          </p:cNvSpPr>
          <p:nvPr/>
        </p:nvSpPr>
        <p:spPr bwMode="auto">
          <a:xfrm>
            <a:off x="6904567" y="5552017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4 w 57784"/>
              <a:gd name="T11" fmla="*/ 3162 h 57784"/>
              <a:gd name="T12" fmla="*/ 658 w 57784"/>
              <a:gd name="T13" fmla="*/ 3985 h 57784"/>
              <a:gd name="T14" fmla="*/ 1560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9" y="57284"/>
                </a:lnTo>
                <a:lnTo>
                  <a:pt x="37225" y="56059"/>
                </a:lnTo>
                <a:lnTo>
                  <a:pt x="46911" y="50818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9" y="20056"/>
                </a:lnTo>
                <a:lnTo>
                  <a:pt x="50814" y="10366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6" name="bk object 360"/>
          <p:cNvSpPr>
            <a:spLocks/>
          </p:cNvSpPr>
          <p:nvPr/>
        </p:nvSpPr>
        <p:spPr bwMode="auto">
          <a:xfrm>
            <a:off x="7378700" y="5596467"/>
            <a:ext cx="33867" cy="33867"/>
          </a:xfrm>
          <a:custGeom>
            <a:avLst/>
            <a:gdLst>
              <a:gd name="T0" fmla="*/ 2632 w 57784"/>
              <a:gd name="T1" fmla="*/ 0 h 57784"/>
              <a:gd name="T2" fmla="*/ 1702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8 w 57784"/>
              <a:gd name="T13" fmla="*/ 3985 h 57784"/>
              <a:gd name="T14" fmla="*/ 1301 w 57784"/>
              <a:gd name="T15" fmla="*/ 4595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4 w 57784"/>
              <a:gd name="T23" fmla="*/ 3564 h 57784"/>
              <a:gd name="T24" fmla="*/ 4864 w 57784"/>
              <a:gd name="T25" fmla="*/ 2633 h 57784"/>
              <a:gd name="T26" fmla="*/ 4761 w 57784"/>
              <a:gd name="T27" fmla="*/ 1703 h 57784"/>
              <a:gd name="T28" fmla="*/ 4315 w 57784"/>
              <a:gd name="T29" fmla="*/ 880 h 57784"/>
              <a:gd name="T30" fmla="*/ 3563 w 57784"/>
              <a:gd name="T31" fmla="*/ 270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8" y="0"/>
                </a:moveTo>
                <a:lnTo>
                  <a:pt x="20043" y="1223"/>
                </a:lnTo>
                <a:lnTo>
                  <a:pt x="10358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7" name="bk object 361"/>
          <p:cNvSpPr>
            <a:spLocks/>
          </p:cNvSpPr>
          <p:nvPr/>
        </p:nvSpPr>
        <p:spPr bwMode="auto">
          <a:xfrm>
            <a:off x="7854951" y="5617633"/>
            <a:ext cx="35983" cy="35984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4 w 57784"/>
              <a:gd name="T11" fmla="*/ 3793 h 57784"/>
              <a:gd name="T12" fmla="*/ 658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0 w 57784"/>
              <a:gd name="T23" fmla="*/ 4274 h 57784"/>
              <a:gd name="T24" fmla="*/ 5834 w 57784"/>
              <a:gd name="T25" fmla="*/ 3158 h 57784"/>
              <a:gd name="T26" fmla="*/ 5710 w 57784"/>
              <a:gd name="T27" fmla="*/ 2043 h 57784"/>
              <a:gd name="T28" fmla="*/ 5176 w 57784"/>
              <a:gd name="T29" fmla="*/ 1056 h 57784"/>
              <a:gd name="T30" fmla="*/ 4273 w 57784"/>
              <a:gd name="T31" fmla="*/ 324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3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3" y="10366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8" name="bk object 362"/>
          <p:cNvSpPr>
            <a:spLocks/>
          </p:cNvSpPr>
          <p:nvPr/>
        </p:nvSpPr>
        <p:spPr bwMode="auto">
          <a:xfrm>
            <a:off x="8333318" y="5613400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4 w 57784"/>
              <a:gd name="T11" fmla="*/ 3792 h 57784"/>
              <a:gd name="T12" fmla="*/ 658 w 57784"/>
              <a:gd name="T13" fmla="*/ 4779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1 h 57784"/>
              <a:gd name="T20" fmla="*/ 4779 w 57784"/>
              <a:gd name="T21" fmla="*/ 5177 h 57784"/>
              <a:gd name="T22" fmla="*/ 5510 w 57784"/>
              <a:gd name="T23" fmla="*/ 4274 h 57784"/>
              <a:gd name="T24" fmla="*/ 5834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5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1" y="37224"/>
                </a:lnTo>
                <a:lnTo>
                  <a:pt x="6459" y="46912"/>
                </a:lnTo>
                <a:lnTo>
                  <a:pt x="15328" y="54094"/>
                </a:lnTo>
                <a:lnTo>
                  <a:pt x="26284" y="57275"/>
                </a:lnTo>
                <a:lnTo>
                  <a:pt x="37226" y="56051"/>
                </a:lnTo>
                <a:lnTo>
                  <a:pt x="46911" y="50812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3" y="20053"/>
                </a:lnTo>
                <a:lnTo>
                  <a:pt x="50818" y="10366"/>
                </a:lnTo>
                <a:lnTo>
                  <a:pt x="41955" y="3185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49" name="bk object 363"/>
          <p:cNvSpPr>
            <a:spLocks/>
          </p:cNvSpPr>
          <p:nvPr/>
        </p:nvSpPr>
        <p:spPr bwMode="auto">
          <a:xfrm>
            <a:off x="8811684" y="5581651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8 w 57784"/>
              <a:gd name="T13" fmla="*/ 3985 h 57784"/>
              <a:gd name="T14" fmla="*/ 1301 w 57784"/>
              <a:gd name="T15" fmla="*/ 4595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4 w 57784"/>
              <a:gd name="T23" fmla="*/ 3564 h 57784"/>
              <a:gd name="T24" fmla="*/ 4864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3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0" name="bk object 364"/>
          <p:cNvSpPr>
            <a:spLocks/>
          </p:cNvSpPr>
          <p:nvPr/>
        </p:nvSpPr>
        <p:spPr bwMode="auto">
          <a:xfrm>
            <a:off x="9283700" y="5520267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4 w 57784"/>
              <a:gd name="T11" fmla="*/ 3793 h 57784"/>
              <a:gd name="T12" fmla="*/ 658 w 57784"/>
              <a:gd name="T13" fmla="*/ 4780 h 57784"/>
              <a:gd name="T14" fmla="*/ 1562 w 57784"/>
              <a:gd name="T15" fmla="*/ 5512 h 57784"/>
              <a:gd name="T16" fmla="*/ 2678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84" y="57279"/>
                </a:lnTo>
                <a:lnTo>
                  <a:pt x="37226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3" y="20056"/>
                </a:lnTo>
                <a:lnTo>
                  <a:pt x="50818" y="10366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1" name="bk object 365"/>
          <p:cNvSpPr>
            <a:spLocks/>
          </p:cNvSpPr>
          <p:nvPr/>
        </p:nvSpPr>
        <p:spPr bwMode="auto">
          <a:xfrm>
            <a:off x="9751485" y="5429251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7 h 57784"/>
              <a:gd name="T22" fmla="*/ 5510 w 57784"/>
              <a:gd name="T23" fmla="*/ 4274 h 57784"/>
              <a:gd name="T24" fmla="*/ 5834 w 57784"/>
              <a:gd name="T25" fmla="*/ 3158 h 57784"/>
              <a:gd name="T26" fmla="*/ 5710 w 57784"/>
              <a:gd name="T27" fmla="*/ 2043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6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2" name="bk object 366"/>
          <p:cNvSpPr>
            <a:spLocks/>
          </p:cNvSpPr>
          <p:nvPr/>
        </p:nvSpPr>
        <p:spPr bwMode="auto">
          <a:xfrm>
            <a:off x="10210800" y="5308600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3" name="bk object 367"/>
          <p:cNvSpPr>
            <a:spLocks/>
          </p:cNvSpPr>
          <p:nvPr/>
        </p:nvSpPr>
        <p:spPr bwMode="auto">
          <a:xfrm>
            <a:off x="10663767" y="5156200"/>
            <a:ext cx="33867" cy="33867"/>
          </a:xfrm>
          <a:custGeom>
            <a:avLst/>
            <a:gdLst>
              <a:gd name="T0" fmla="*/ 2632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1 w 57784"/>
              <a:gd name="T15" fmla="*/ 4595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4 w 57784"/>
              <a:gd name="T23" fmla="*/ 3564 h 57784"/>
              <a:gd name="T24" fmla="*/ 4864 w 57784"/>
              <a:gd name="T25" fmla="*/ 2633 h 57784"/>
              <a:gd name="T26" fmla="*/ 4761 w 57784"/>
              <a:gd name="T27" fmla="*/ 1704 h 57784"/>
              <a:gd name="T28" fmla="*/ 4316 w 57784"/>
              <a:gd name="T29" fmla="*/ 880 h 57784"/>
              <a:gd name="T30" fmla="*/ 3562 w 57784"/>
              <a:gd name="T31" fmla="*/ 270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0" y="20058"/>
                </a:lnTo>
                <a:lnTo>
                  <a:pt x="50812" y="10368"/>
                </a:lnTo>
                <a:lnTo>
                  <a:pt x="41944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4" name="bk object 368"/>
          <p:cNvSpPr>
            <a:spLocks/>
          </p:cNvSpPr>
          <p:nvPr/>
        </p:nvSpPr>
        <p:spPr bwMode="auto">
          <a:xfrm>
            <a:off x="3009900" y="4555067"/>
            <a:ext cx="35984" cy="35984"/>
          </a:xfrm>
          <a:custGeom>
            <a:avLst/>
            <a:gdLst>
              <a:gd name="T0" fmla="*/ 3157 w 57785"/>
              <a:gd name="T1" fmla="*/ 0 h 57784"/>
              <a:gd name="T2" fmla="*/ 2042 w 57785"/>
              <a:gd name="T3" fmla="*/ 125 h 57784"/>
              <a:gd name="T4" fmla="*/ 1056 w 57785"/>
              <a:gd name="T5" fmla="*/ 659 h 57784"/>
              <a:gd name="T6" fmla="*/ 324 w 57785"/>
              <a:gd name="T7" fmla="*/ 1561 h 57784"/>
              <a:gd name="T8" fmla="*/ 0 w 57785"/>
              <a:gd name="T9" fmla="*/ 2678 h 57784"/>
              <a:gd name="T10" fmla="*/ 124 w 57785"/>
              <a:gd name="T11" fmla="*/ 3793 h 57784"/>
              <a:gd name="T12" fmla="*/ 658 w 57785"/>
              <a:gd name="T13" fmla="*/ 4780 h 57784"/>
              <a:gd name="T14" fmla="*/ 1560 w 57785"/>
              <a:gd name="T15" fmla="*/ 5512 h 57784"/>
              <a:gd name="T16" fmla="*/ 2677 w 57785"/>
              <a:gd name="T17" fmla="*/ 5836 h 57784"/>
              <a:gd name="T18" fmla="*/ 3792 w 57785"/>
              <a:gd name="T19" fmla="*/ 5711 h 57784"/>
              <a:gd name="T20" fmla="*/ 4779 w 57785"/>
              <a:gd name="T21" fmla="*/ 5177 h 57784"/>
              <a:gd name="T22" fmla="*/ 5511 w 57785"/>
              <a:gd name="T23" fmla="*/ 4274 h 57784"/>
              <a:gd name="T24" fmla="*/ 5834 w 57785"/>
              <a:gd name="T25" fmla="*/ 3158 h 57784"/>
              <a:gd name="T26" fmla="*/ 5710 w 57785"/>
              <a:gd name="T27" fmla="*/ 2043 h 57784"/>
              <a:gd name="T28" fmla="*/ 5177 w 57785"/>
              <a:gd name="T29" fmla="*/ 1056 h 57784"/>
              <a:gd name="T30" fmla="*/ 4274 w 57785"/>
              <a:gd name="T31" fmla="*/ 324 h 57784"/>
              <a:gd name="T32" fmla="*/ 3157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9" y="20054"/>
                </a:lnTo>
                <a:lnTo>
                  <a:pt x="50814" y="10364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5" name="bk object 369"/>
          <p:cNvSpPr>
            <a:spLocks/>
          </p:cNvSpPr>
          <p:nvPr/>
        </p:nvSpPr>
        <p:spPr bwMode="auto">
          <a:xfrm>
            <a:off x="3230033" y="4635500"/>
            <a:ext cx="33867" cy="35984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5 h 57784"/>
              <a:gd name="T4" fmla="*/ 880 w 57785"/>
              <a:gd name="T5" fmla="*/ 659 h 57784"/>
              <a:gd name="T6" fmla="*/ 270 w 57785"/>
              <a:gd name="T7" fmla="*/ 1561 h 57784"/>
              <a:gd name="T8" fmla="*/ 0 w 57785"/>
              <a:gd name="T9" fmla="*/ 2678 h 57784"/>
              <a:gd name="T10" fmla="*/ 104 w 57785"/>
              <a:gd name="T11" fmla="*/ 3792 h 57784"/>
              <a:gd name="T12" fmla="*/ 549 w 57785"/>
              <a:gd name="T13" fmla="*/ 4780 h 57784"/>
              <a:gd name="T14" fmla="*/ 1302 w 57785"/>
              <a:gd name="T15" fmla="*/ 5512 h 57784"/>
              <a:gd name="T16" fmla="*/ 2232 w 57785"/>
              <a:gd name="T17" fmla="*/ 5836 h 57784"/>
              <a:gd name="T18" fmla="*/ 3162 w 57785"/>
              <a:gd name="T19" fmla="*/ 5711 h 57784"/>
              <a:gd name="T20" fmla="*/ 3985 w 57785"/>
              <a:gd name="T21" fmla="*/ 5177 h 57784"/>
              <a:gd name="T22" fmla="*/ 4595 w 57785"/>
              <a:gd name="T23" fmla="*/ 4274 h 57784"/>
              <a:gd name="T24" fmla="*/ 4865 w 57785"/>
              <a:gd name="T25" fmla="*/ 3158 h 57784"/>
              <a:gd name="T26" fmla="*/ 4761 w 57785"/>
              <a:gd name="T27" fmla="*/ 2042 h 57784"/>
              <a:gd name="T28" fmla="*/ 4316 w 57785"/>
              <a:gd name="T29" fmla="*/ 1056 h 57784"/>
              <a:gd name="T30" fmla="*/ 3563 w 57785"/>
              <a:gd name="T31" fmla="*/ 324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6" name="bk object 370"/>
          <p:cNvSpPr>
            <a:spLocks/>
          </p:cNvSpPr>
          <p:nvPr/>
        </p:nvSpPr>
        <p:spPr bwMode="auto">
          <a:xfrm>
            <a:off x="3479800" y="4726518"/>
            <a:ext cx="35984" cy="35983"/>
          </a:xfrm>
          <a:custGeom>
            <a:avLst/>
            <a:gdLst>
              <a:gd name="T0" fmla="*/ 3157 w 57785"/>
              <a:gd name="T1" fmla="*/ 0 h 57784"/>
              <a:gd name="T2" fmla="*/ 2043 w 57785"/>
              <a:gd name="T3" fmla="*/ 125 h 57784"/>
              <a:gd name="T4" fmla="*/ 1056 w 57785"/>
              <a:gd name="T5" fmla="*/ 659 h 57784"/>
              <a:gd name="T6" fmla="*/ 325 w 57785"/>
              <a:gd name="T7" fmla="*/ 1561 h 57784"/>
              <a:gd name="T8" fmla="*/ 0 w 57785"/>
              <a:gd name="T9" fmla="*/ 2677 h 57784"/>
              <a:gd name="T10" fmla="*/ 124 w 57785"/>
              <a:gd name="T11" fmla="*/ 3792 h 57784"/>
              <a:gd name="T12" fmla="*/ 658 w 57785"/>
              <a:gd name="T13" fmla="*/ 4780 h 57784"/>
              <a:gd name="T14" fmla="*/ 1561 w 57785"/>
              <a:gd name="T15" fmla="*/ 5511 h 57784"/>
              <a:gd name="T16" fmla="*/ 2677 w 57785"/>
              <a:gd name="T17" fmla="*/ 5835 h 57784"/>
              <a:gd name="T18" fmla="*/ 3792 w 57785"/>
              <a:gd name="T19" fmla="*/ 5710 h 57784"/>
              <a:gd name="T20" fmla="*/ 4779 w 57785"/>
              <a:gd name="T21" fmla="*/ 5177 h 57784"/>
              <a:gd name="T22" fmla="*/ 5511 w 57785"/>
              <a:gd name="T23" fmla="*/ 4274 h 57784"/>
              <a:gd name="T24" fmla="*/ 5835 w 57785"/>
              <a:gd name="T25" fmla="*/ 3158 h 57784"/>
              <a:gd name="T26" fmla="*/ 5711 w 57785"/>
              <a:gd name="T27" fmla="*/ 2043 h 57784"/>
              <a:gd name="T28" fmla="*/ 5177 w 57785"/>
              <a:gd name="T29" fmla="*/ 1055 h 57784"/>
              <a:gd name="T30" fmla="*/ 4273 w 57785"/>
              <a:gd name="T31" fmla="*/ 324 h 57784"/>
              <a:gd name="T32" fmla="*/ 3157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7" name="bk object 371"/>
          <p:cNvSpPr>
            <a:spLocks/>
          </p:cNvSpPr>
          <p:nvPr/>
        </p:nvSpPr>
        <p:spPr bwMode="auto">
          <a:xfrm>
            <a:off x="3759200" y="4828117"/>
            <a:ext cx="35984" cy="33867"/>
          </a:xfrm>
          <a:custGeom>
            <a:avLst/>
            <a:gdLst>
              <a:gd name="T0" fmla="*/ 3157 w 57785"/>
              <a:gd name="T1" fmla="*/ 0 h 57784"/>
              <a:gd name="T2" fmla="*/ 2042 w 57785"/>
              <a:gd name="T3" fmla="*/ 104 h 57784"/>
              <a:gd name="T4" fmla="*/ 1056 w 57785"/>
              <a:gd name="T5" fmla="*/ 549 h 57784"/>
              <a:gd name="T6" fmla="*/ 324 w 57785"/>
              <a:gd name="T7" fmla="*/ 1302 h 57784"/>
              <a:gd name="T8" fmla="*/ 0 w 57785"/>
              <a:gd name="T9" fmla="*/ 2232 h 57784"/>
              <a:gd name="T10" fmla="*/ 124 w 57785"/>
              <a:gd name="T11" fmla="*/ 3162 h 57784"/>
              <a:gd name="T12" fmla="*/ 658 w 57785"/>
              <a:gd name="T13" fmla="*/ 3985 h 57784"/>
              <a:gd name="T14" fmla="*/ 1560 w 57785"/>
              <a:gd name="T15" fmla="*/ 4595 h 57784"/>
              <a:gd name="T16" fmla="*/ 2677 w 57785"/>
              <a:gd name="T17" fmla="*/ 4865 h 57784"/>
              <a:gd name="T18" fmla="*/ 3792 w 57785"/>
              <a:gd name="T19" fmla="*/ 4761 h 57784"/>
              <a:gd name="T20" fmla="*/ 4779 w 57785"/>
              <a:gd name="T21" fmla="*/ 4316 h 57784"/>
              <a:gd name="T22" fmla="*/ 5511 w 57785"/>
              <a:gd name="T23" fmla="*/ 3564 h 57784"/>
              <a:gd name="T24" fmla="*/ 5834 w 57785"/>
              <a:gd name="T25" fmla="*/ 2633 h 57784"/>
              <a:gd name="T26" fmla="*/ 5710 w 57785"/>
              <a:gd name="T27" fmla="*/ 1703 h 57784"/>
              <a:gd name="T28" fmla="*/ 5176 w 57785"/>
              <a:gd name="T29" fmla="*/ 880 h 57784"/>
              <a:gd name="T30" fmla="*/ 4273 w 57785"/>
              <a:gd name="T31" fmla="*/ 270 h 57784"/>
              <a:gd name="T32" fmla="*/ 3157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8" y="20054"/>
                </a:lnTo>
                <a:lnTo>
                  <a:pt x="50809" y="10364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8" name="bk object 372"/>
          <p:cNvSpPr>
            <a:spLocks/>
          </p:cNvSpPr>
          <p:nvPr/>
        </p:nvSpPr>
        <p:spPr bwMode="auto">
          <a:xfrm>
            <a:off x="4066117" y="4933951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4 w 57784"/>
              <a:gd name="T21" fmla="*/ 4316 h 57784"/>
              <a:gd name="T22" fmla="*/ 4594 w 57784"/>
              <a:gd name="T23" fmla="*/ 3564 h 57784"/>
              <a:gd name="T24" fmla="*/ 4864 w 57784"/>
              <a:gd name="T25" fmla="*/ 2633 h 57784"/>
              <a:gd name="T26" fmla="*/ 4761 w 57784"/>
              <a:gd name="T27" fmla="*/ 1704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2" y="20058"/>
                </a:lnTo>
                <a:lnTo>
                  <a:pt x="50816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59" name="bk object 373"/>
          <p:cNvSpPr>
            <a:spLocks/>
          </p:cNvSpPr>
          <p:nvPr/>
        </p:nvSpPr>
        <p:spPr bwMode="auto">
          <a:xfrm>
            <a:off x="4398433" y="504190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76" y="31001"/>
                </a:lnTo>
                <a:lnTo>
                  <a:pt x="56053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0" name="bk object 374"/>
          <p:cNvSpPr>
            <a:spLocks/>
          </p:cNvSpPr>
          <p:nvPr/>
        </p:nvSpPr>
        <p:spPr bwMode="auto">
          <a:xfrm>
            <a:off x="4754033" y="5147733"/>
            <a:ext cx="33867" cy="35984"/>
          </a:xfrm>
          <a:custGeom>
            <a:avLst/>
            <a:gdLst>
              <a:gd name="T0" fmla="*/ 2632 w 57784"/>
              <a:gd name="T1" fmla="*/ 0 h 57784"/>
              <a:gd name="T2" fmla="*/ 1702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1 w 57784"/>
              <a:gd name="T15" fmla="*/ 5512 h 57784"/>
              <a:gd name="T16" fmla="*/ 2232 w 57784"/>
              <a:gd name="T17" fmla="*/ 5836 h 57784"/>
              <a:gd name="T18" fmla="*/ 3161 w 57784"/>
              <a:gd name="T19" fmla="*/ 5711 h 57784"/>
              <a:gd name="T20" fmla="*/ 3984 w 57784"/>
              <a:gd name="T21" fmla="*/ 5177 h 57784"/>
              <a:gd name="T22" fmla="*/ 4594 w 57784"/>
              <a:gd name="T23" fmla="*/ 4274 h 57784"/>
              <a:gd name="T24" fmla="*/ 4864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2" y="0"/>
                </a:moveTo>
                <a:lnTo>
                  <a:pt x="20046" y="1226"/>
                </a:lnTo>
                <a:lnTo>
                  <a:pt x="10361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79"/>
                </a:lnTo>
                <a:lnTo>
                  <a:pt x="37224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2" y="20053"/>
                </a:lnTo>
                <a:lnTo>
                  <a:pt x="50817" y="10362"/>
                </a:lnTo>
                <a:lnTo>
                  <a:pt x="41954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1" name="bk object 375"/>
          <p:cNvSpPr>
            <a:spLocks/>
          </p:cNvSpPr>
          <p:nvPr/>
        </p:nvSpPr>
        <p:spPr bwMode="auto">
          <a:xfrm>
            <a:off x="5130800" y="52535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1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4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3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2" name="bk object 376"/>
          <p:cNvSpPr>
            <a:spLocks/>
          </p:cNvSpPr>
          <p:nvPr/>
        </p:nvSpPr>
        <p:spPr bwMode="auto">
          <a:xfrm>
            <a:off x="5526618" y="5353051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8 w 57784"/>
              <a:gd name="T13" fmla="*/ 4780 h 57784"/>
              <a:gd name="T14" fmla="*/ 1560 w 57784"/>
              <a:gd name="T15" fmla="*/ 5511 h 57784"/>
              <a:gd name="T16" fmla="*/ 2677 w 57784"/>
              <a:gd name="T17" fmla="*/ 5836 h 57784"/>
              <a:gd name="T18" fmla="*/ 3792 w 57784"/>
              <a:gd name="T19" fmla="*/ 5710 h 57784"/>
              <a:gd name="T20" fmla="*/ 4779 w 57784"/>
              <a:gd name="T21" fmla="*/ 5177 h 57784"/>
              <a:gd name="T22" fmla="*/ 5510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84"/>
                </a:lnTo>
                <a:lnTo>
                  <a:pt x="37224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7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3" name="bk object 377"/>
          <p:cNvSpPr>
            <a:spLocks/>
          </p:cNvSpPr>
          <p:nvPr/>
        </p:nvSpPr>
        <p:spPr bwMode="auto">
          <a:xfrm>
            <a:off x="5939367" y="5446184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5 w 57784"/>
              <a:gd name="T11" fmla="*/ 3161 h 57784"/>
              <a:gd name="T12" fmla="*/ 659 w 57784"/>
              <a:gd name="T13" fmla="*/ 3984 h 57784"/>
              <a:gd name="T14" fmla="*/ 1561 w 57784"/>
              <a:gd name="T15" fmla="*/ 4594 h 57784"/>
              <a:gd name="T16" fmla="*/ 2678 w 57784"/>
              <a:gd name="T17" fmla="*/ 4865 h 57784"/>
              <a:gd name="T18" fmla="*/ 3793 w 57784"/>
              <a:gd name="T19" fmla="*/ 4761 h 57784"/>
              <a:gd name="T20" fmla="*/ 4780 w 57784"/>
              <a:gd name="T21" fmla="*/ 4315 h 57784"/>
              <a:gd name="T22" fmla="*/ 5512 w 57784"/>
              <a:gd name="T23" fmla="*/ 3562 h 57784"/>
              <a:gd name="T24" fmla="*/ 5836 w 57784"/>
              <a:gd name="T25" fmla="*/ 2632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4" name="bk object 378"/>
          <p:cNvSpPr>
            <a:spLocks/>
          </p:cNvSpPr>
          <p:nvPr/>
        </p:nvSpPr>
        <p:spPr bwMode="auto">
          <a:xfrm>
            <a:off x="6369051" y="552661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8 w 57784"/>
              <a:gd name="T13" fmla="*/ 3985 h 57784"/>
              <a:gd name="T14" fmla="*/ 1560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0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7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5" name="bk object 379"/>
          <p:cNvSpPr>
            <a:spLocks/>
          </p:cNvSpPr>
          <p:nvPr/>
        </p:nvSpPr>
        <p:spPr bwMode="auto">
          <a:xfrm>
            <a:off x="6811433" y="5592233"/>
            <a:ext cx="33867" cy="35984"/>
          </a:xfrm>
          <a:custGeom>
            <a:avLst/>
            <a:gdLst>
              <a:gd name="T0" fmla="*/ 2632 w 57784"/>
              <a:gd name="T1" fmla="*/ 0 h 57784"/>
              <a:gd name="T2" fmla="*/ 1702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8 w 57784"/>
              <a:gd name="T13" fmla="*/ 4780 h 57784"/>
              <a:gd name="T14" fmla="*/ 1301 w 57784"/>
              <a:gd name="T15" fmla="*/ 5512 h 57784"/>
              <a:gd name="T16" fmla="*/ 2232 w 57784"/>
              <a:gd name="T17" fmla="*/ 5836 h 57784"/>
              <a:gd name="T18" fmla="*/ 3161 w 57784"/>
              <a:gd name="T19" fmla="*/ 5711 h 57784"/>
              <a:gd name="T20" fmla="*/ 3984 w 57784"/>
              <a:gd name="T21" fmla="*/ 5177 h 57784"/>
              <a:gd name="T22" fmla="*/ 4594 w 57784"/>
              <a:gd name="T23" fmla="*/ 4274 h 57784"/>
              <a:gd name="T24" fmla="*/ 4864 w 57784"/>
              <a:gd name="T25" fmla="*/ 3158 h 57784"/>
              <a:gd name="T26" fmla="*/ 4761 w 57784"/>
              <a:gd name="T27" fmla="*/ 2042 h 57784"/>
              <a:gd name="T28" fmla="*/ 4315 w 57784"/>
              <a:gd name="T29" fmla="*/ 1056 h 57784"/>
              <a:gd name="T30" fmla="*/ 3563 w 57784"/>
              <a:gd name="T31" fmla="*/ 324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6" name="bk object 380"/>
          <p:cNvSpPr>
            <a:spLocks/>
          </p:cNvSpPr>
          <p:nvPr/>
        </p:nvSpPr>
        <p:spPr bwMode="auto">
          <a:xfrm>
            <a:off x="7264400" y="5640918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1 h 57784"/>
              <a:gd name="T16" fmla="*/ 2678 w 57784"/>
              <a:gd name="T17" fmla="*/ 5835 h 57784"/>
              <a:gd name="T18" fmla="*/ 3793 w 57784"/>
              <a:gd name="T19" fmla="*/ 5710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7" name="bk object 381"/>
          <p:cNvSpPr>
            <a:spLocks/>
          </p:cNvSpPr>
          <p:nvPr/>
        </p:nvSpPr>
        <p:spPr bwMode="auto">
          <a:xfrm>
            <a:off x="7725833" y="5670551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4 w 57784"/>
              <a:gd name="T11" fmla="*/ 3161 h 57784"/>
              <a:gd name="T12" fmla="*/ 658 w 57784"/>
              <a:gd name="T13" fmla="*/ 3984 h 57784"/>
              <a:gd name="T14" fmla="*/ 1560 w 57784"/>
              <a:gd name="T15" fmla="*/ 4594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69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0" y="1225"/>
                </a:lnTo>
                <a:lnTo>
                  <a:pt x="10364" y="6462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4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2" y="20052"/>
                </a:lnTo>
                <a:lnTo>
                  <a:pt x="50814" y="10362"/>
                </a:lnTo>
                <a:lnTo>
                  <a:pt x="41945" y="3174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8" name="bk object 382"/>
          <p:cNvSpPr>
            <a:spLocks/>
          </p:cNvSpPr>
          <p:nvPr/>
        </p:nvSpPr>
        <p:spPr bwMode="auto">
          <a:xfrm>
            <a:off x="8193618" y="5674785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4 w 57784"/>
              <a:gd name="T11" fmla="*/ 3792 h 57784"/>
              <a:gd name="T12" fmla="*/ 658 w 57784"/>
              <a:gd name="T13" fmla="*/ 4780 h 57784"/>
              <a:gd name="T14" fmla="*/ 1561 w 57784"/>
              <a:gd name="T15" fmla="*/ 5511 h 57784"/>
              <a:gd name="T16" fmla="*/ 2677 w 57784"/>
              <a:gd name="T17" fmla="*/ 5836 h 57784"/>
              <a:gd name="T18" fmla="*/ 3792 w 57784"/>
              <a:gd name="T19" fmla="*/ 5710 h 57784"/>
              <a:gd name="T20" fmla="*/ 4779 w 57784"/>
              <a:gd name="T21" fmla="*/ 5177 h 57784"/>
              <a:gd name="T22" fmla="*/ 5510 w 57784"/>
              <a:gd name="T23" fmla="*/ 4274 h 57784"/>
              <a:gd name="T24" fmla="*/ 5834 w 57784"/>
              <a:gd name="T25" fmla="*/ 3158 h 57784"/>
              <a:gd name="T26" fmla="*/ 5710 w 57784"/>
              <a:gd name="T27" fmla="*/ 2043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84"/>
                </a:lnTo>
                <a:lnTo>
                  <a:pt x="37223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69" name="bk object 383"/>
          <p:cNvSpPr>
            <a:spLocks/>
          </p:cNvSpPr>
          <p:nvPr/>
        </p:nvSpPr>
        <p:spPr bwMode="auto">
          <a:xfrm>
            <a:off x="8663517" y="5655733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0" name="bk object 384"/>
          <p:cNvSpPr>
            <a:spLocks/>
          </p:cNvSpPr>
          <p:nvPr/>
        </p:nvSpPr>
        <p:spPr bwMode="auto">
          <a:xfrm>
            <a:off x="9131300" y="56091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1" name="bk object 385"/>
          <p:cNvSpPr>
            <a:spLocks/>
          </p:cNvSpPr>
          <p:nvPr/>
        </p:nvSpPr>
        <p:spPr bwMode="auto">
          <a:xfrm>
            <a:off x="9596967" y="553720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1 h 57784"/>
              <a:gd name="T8" fmla="*/ 0 w 57784"/>
              <a:gd name="T9" fmla="*/ 2232 h 57784"/>
              <a:gd name="T10" fmla="*/ 104 w 57784"/>
              <a:gd name="T11" fmla="*/ 3161 h 57784"/>
              <a:gd name="T12" fmla="*/ 549 w 57784"/>
              <a:gd name="T13" fmla="*/ 3984 h 57784"/>
              <a:gd name="T14" fmla="*/ 1302 w 57784"/>
              <a:gd name="T15" fmla="*/ 4594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2 h 57784"/>
              <a:gd name="T24" fmla="*/ 4865 w 57784"/>
              <a:gd name="T25" fmla="*/ 2632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2" name="bk object 386"/>
          <p:cNvSpPr>
            <a:spLocks/>
          </p:cNvSpPr>
          <p:nvPr/>
        </p:nvSpPr>
        <p:spPr bwMode="auto">
          <a:xfrm>
            <a:off x="10056285" y="5433485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79 h 57784"/>
              <a:gd name="T14" fmla="*/ 1561 w 57784"/>
              <a:gd name="T15" fmla="*/ 5511 h 57784"/>
              <a:gd name="T16" fmla="*/ 2677 w 57784"/>
              <a:gd name="T17" fmla="*/ 5835 h 57784"/>
              <a:gd name="T18" fmla="*/ 3793 w 57784"/>
              <a:gd name="T19" fmla="*/ 5710 h 57784"/>
              <a:gd name="T20" fmla="*/ 4780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3" name="bk object 387"/>
          <p:cNvSpPr>
            <a:spLocks/>
          </p:cNvSpPr>
          <p:nvPr/>
        </p:nvSpPr>
        <p:spPr bwMode="auto">
          <a:xfrm>
            <a:off x="3443817" y="4779433"/>
            <a:ext cx="33867" cy="35984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5 h 57784"/>
              <a:gd name="T4" fmla="*/ 880 w 57785"/>
              <a:gd name="T5" fmla="*/ 659 h 57784"/>
              <a:gd name="T6" fmla="*/ 270 w 57785"/>
              <a:gd name="T7" fmla="*/ 1561 h 57784"/>
              <a:gd name="T8" fmla="*/ 0 w 57785"/>
              <a:gd name="T9" fmla="*/ 2678 h 57784"/>
              <a:gd name="T10" fmla="*/ 104 w 57785"/>
              <a:gd name="T11" fmla="*/ 3793 h 57784"/>
              <a:gd name="T12" fmla="*/ 549 w 57785"/>
              <a:gd name="T13" fmla="*/ 4780 h 57784"/>
              <a:gd name="T14" fmla="*/ 1302 w 57785"/>
              <a:gd name="T15" fmla="*/ 5512 h 57784"/>
              <a:gd name="T16" fmla="*/ 2232 w 57785"/>
              <a:gd name="T17" fmla="*/ 5836 h 57784"/>
              <a:gd name="T18" fmla="*/ 3162 w 57785"/>
              <a:gd name="T19" fmla="*/ 5711 h 57784"/>
              <a:gd name="T20" fmla="*/ 3985 w 57785"/>
              <a:gd name="T21" fmla="*/ 5177 h 57784"/>
              <a:gd name="T22" fmla="*/ 4595 w 57785"/>
              <a:gd name="T23" fmla="*/ 4274 h 57784"/>
              <a:gd name="T24" fmla="*/ 4865 w 57785"/>
              <a:gd name="T25" fmla="*/ 3158 h 57784"/>
              <a:gd name="T26" fmla="*/ 4761 w 57785"/>
              <a:gd name="T27" fmla="*/ 2043 h 57784"/>
              <a:gd name="T28" fmla="*/ 4316 w 57785"/>
              <a:gd name="T29" fmla="*/ 1056 h 57784"/>
              <a:gd name="T30" fmla="*/ 3563 w 57785"/>
              <a:gd name="T31" fmla="*/ 324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4" name="bk object 388"/>
          <p:cNvSpPr>
            <a:spLocks/>
          </p:cNvSpPr>
          <p:nvPr/>
        </p:nvSpPr>
        <p:spPr bwMode="auto">
          <a:xfrm>
            <a:off x="3661833" y="4853517"/>
            <a:ext cx="33867" cy="33867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04 h 57784"/>
              <a:gd name="T4" fmla="*/ 880 w 57785"/>
              <a:gd name="T5" fmla="*/ 549 h 57784"/>
              <a:gd name="T6" fmla="*/ 270 w 57785"/>
              <a:gd name="T7" fmla="*/ 1301 h 57784"/>
              <a:gd name="T8" fmla="*/ 0 w 57785"/>
              <a:gd name="T9" fmla="*/ 2232 h 57784"/>
              <a:gd name="T10" fmla="*/ 104 w 57785"/>
              <a:gd name="T11" fmla="*/ 3162 h 57784"/>
              <a:gd name="T12" fmla="*/ 549 w 57785"/>
              <a:gd name="T13" fmla="*/ 3985 h 57784"/>
              <a:gd name="T14" fmla="*/ 1302 w 57785"/>
              <a:gd name="T15" fmla="*/ 4594 h 57784"/>
              <a:gd name="T16" fmla="*/ 2232 w 57785"/>
              <a:gd name="T17" fmla="*/ 4865 h 57784"/>
              <a:gd name="T18" fmla="*/ 3162 w 57785"/>
              <a:gd name="T19" fmla="*/ 4761 h 57784"/>
              <a:gd name="T20" fmla="*/ 3985 w 57785"/>
              <a:gd name="T21" fmla="*/ 4316 h 57784"/>
              <a:gd name="T22" fmla="*/ 4595 w 57785"/>
              <a:gd name="T23" fmla="*/ 3563 h 57784"/>
              <a:gd name="T24" fmla="*/ 4865 w 57785"/>
              <a:gd name="T25" fmla="*/ 2633 h 57784"/>
              <a:gd name="T26" fmla="*/ 4761 w 57785"/>
              <a:gd name="T27" fmla="*/ 1703 h 57784"/>
              <a:gd name="T28" fmla="*/ 4316 w 57785"/>
              <a:gd name="T29" fmla="*/ 880 h 57784"/>
              <a:gd name="T30" fmla="*/ 3563 w 57785"/>
              <a:gd name="T31" fmla="*/ 270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5" name="bk object 389"/>
          <p:cNvSpPr>
            <a:spLocks/>
          </p:cNvSpPr>
          <p:nvPr/>
        </p:nvSpPr>
        <p:spPr bwMode="auto">
          <a:xfrm>
            <a:off x="3909485" y="4936067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6 w 57784"/>
              <a:gd name="T5" fmla="*/ 659 h 57784"/>
              <a:gd name="T6" fmla="*/ 325 w 57784"/>
              <a:gd name="T7" fmla="*/ 1561 h 57784"/>
              <a:gd name="T8" fmla="*/ 0 w 57784"/>
              <a:gd name="T9" fmla="*/ 2678 h 57784"/>
              <a:gd name="T10" fmla="*/ 124 w 57784"/>
              <a:gd name="T11" fmla="*/ 3793 h 57784"/>
              <a:gd name="T12" fmla="*/ 658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7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7" y="31002"/>
                </a:lnTo>
                <a:lnTo>
                  <a:pt x="56054" y="20058"/>
                </a:lnTo>
                <a:lnTo>
                  <a:pt x="50818" y="10368"/>
                </a:lnTo>
                <a:lnTo>
                  <a:pt x="41960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6" name="bk object 390"/>
          <p:cNvSpPr>
            <a:spLocks/>
          </p:cNvSpPr>
          <p:nvPr/>
        </p:nvSpPr>
        <p:spPr bwMode="auto">
          <a:xfrm>
            <a:off x="4186767" y="5027084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7" name="bk object 391"/>
          <p:cNvSpPr>
            <a:spLocks/>
          </p:cNvSpPr>
          <p:nvPr/>
        </p:nvSpPr>
        <p:spPr bwMode="auto">
          <a:xfrm>
            <a:off x="4491567" y="5122333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1 h 57784"/>
              <a:gd name="T8" fmla="*/ 0 w 57784"/>
              <a:gd name="T9" fmla="*/ 2232 h 57784"/>
              <a:gd name="T10" fmla="*/ 104 w 57784"/>
              <a:gd name="T11" fmla="*/ 3161 h 57784"/>
              <a:gd name="T12" fmla="*/ 549 w 57784"/>
              <a:gd name="T13" fmla="*/ 3984 h 57784"/>
              <a:gd name="T14" fmla="*/ 1302 w 57784"/>
              <a:gd name="T15" fmla="*/ 4594 h 57784"/>
              <a:gd name="T16" fmla="*/ 2233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8" name="bk object 392"/>
          <p:cNvSpPr>
            <a:spLocks/>
          </p:cNvSpPr>
          <p:nvPr/>
        </p:nvSpPr>
        <p:spPr bwMode="auto">
          <a:xfrm>
            <a:off x="4819651" y="5217585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8 h 57784"/>
              <a:gd name="T6" fmla="*/ 270 w 57784"/>
              <a:gd name="T7" fmla="*/ 1560 h 57784"/>
              <a:gd name="T8" fmla="*/ 0 w 57784"/>
              <a:gd name="T9" fmla="*/ 2676 h 57784"/>
              <a:gd name="T10" fmla="*/ 104 w 57784"/>
              <a:gd name="T11" fmla="*/ 3791 h 57784"/>
              <a:gd name="T12" fmla="*/ 549 w 57784"/>
              <a:gd name="T13" fmla="*/ 4779 h 57784"/>
              <a:gd name="T14" fmla="*/ 1302 w 57784"/>
              <a:gd name="T15" fmla="*/ 5510 h 57784"/>
              <a:gd name="T16" fmla="*/ 2232 w 57784"/>
              <a:gd name="T17" fmla="*/ 5835 h 57784"/>
              <a:gd name="T18" fmla="*/ 3161 w 57784"/>
              <a:gd name="T19" fmla="*/ 5710 h 57784"/>
              <a:gd name="T20" fmla="*/ 3984 w 57784"/>
              <a:gd name="T21" fmla="*/ 5177 h 57784"/>
              <a:gd name="T22" fmla="*/ 4594 w 57784"/>
              <a:gd name="T23" fmla="*/ 4273 h 57784"/>
              <a:gd name="T24" fmla="*/ 4864 w 57784"/>
              <a:gd name="T25" fmla="*/ 3157 h 57784"/>
              <a:gd name="T26" fmla="*/ 4761 w 57784"/>
              <a:gd name="T27" fmla="*/ 2042 h 57784"/>
              <a:gd name="T28" fmla="*/ 4316 w 57784"/>
              <a:gd name="T29" fmla="*/ 1055 h 57784"/>
              <a:gd name="T30" fmla="*/ 3563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0" y="1222"/>
                </a:lnTo>
                <a:lnTo>
                  <a:pt x="10363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6"/>
                </a:lnTo>
                <a:lnTo>
                  <a:pt x="37223" y="56054"/>
                </a:lnTo>
                <a:lnTo>
                  <a:pt x="46909" y="50814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79" name="bk object 393"/>
          <p:cNvSpPr>
            <a:spLocks/>
          </p:cNvSpPr>
          <p:nvPr/>
        </p:nvSpPr>
        <p:spPr bwMode="auto">
          <a:xfrm>
            <a:off x="5168900" y="5314951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3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0" name="bk object 394"/>
          <p:cNvSpPr>
            <a:spLocks/>
          </p:cNvSpPr>
          <p:nvPr/>
        </p:nvSpPr>
        <p:spPr bwMode="auto">
          <a:xfrm>
            <a:off x="5539318" y="5405967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1" name="bk object 395"/>
          <p:cNvSpPr>
            <a:spLocks/>
          </p:cNvSpPr>
          <p:nvPr/>
        </p:nvSpPr>
        <p:spPr bwMode="auto">
          <a:xfrm>
            <a:off x="5928785" y="5492751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0 w 57784"/>
              <a:gd name="T23" fmla="*/ 3563 h 57784"/>
              <a:gd name="T24" fmla="*/ 5834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0997"/>
                </a:lnTo>
                <a:lnTo>
                  <a:pt x="56052" y="20053"/>
                </a:lnTo>
                <a:lnTo>
                  <a:pt x="50816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2" name="bk object 396"/>
          <p:cNvSpPr>
            <a:spLocks/>
          </p:cNvSpPr>
          <p:nvPr/>
        </p:nvSpPr>
        <p:spPr bwMode="auto">
          <a:xfrm>
            <a:off x="6335184" y="55689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79 h 57784"/>
              <a:gd name="T14" fmla="*/ 1302 w 57784"/>
              <a:gd name="T15" fmla="*/ 5511 h 57784"/>
              <a:gd name="T16" fmla="*/ 2233 w 57784"/>
              <a:gd name="T17" fmla="*/ 5835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3" name="bk object 397"/>
          <p:cNvSpPr>
            <a:spLocks/>
          </p:cNvSpPr>
          <p:nvPr/>
        </p:nvSpPr>
        <p:spPr bwMode="auto">
          <a:xfrm>
            <a:off x="6754285" y="563456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4" name="bk object 398"/>
          <p:cNvSpPr>
            <a:spLocks/>
          </p:cNvSpPr>
          <p:nvPr/>
        </p:nvSpPr>
        <p:spPr bwMode="auto">
          <a:xfrm>
            <a:off x="7188200" y="56832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79 h 57784"/>
              <a:gd name="T14" fmla="*/ 1302 w 57784"/>
              <a:gd name="T15" fmla="*/ 5511 h 57784"/>
              <a:gd name="T16" fmla="*/ 2233 w 57784"/>
              <a:gd name="T17" fmla="*/ 5835 h 57784"/>
              <a:gd name="T18" fmla="*/ 3162 w 57784"/>
              <a:gd name="T19" fmla="*/ 5710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5" name="bk object 399"/>
          <p:cNvSpPr>
            <a:spLocks/>
          </p:cNvSpPr>
          <p:nvPr/>
        </p:nvSpPr>
        <p:spPr bwMode="auto">
          <a:xfrm>
            <a:off x="7630585" y="5717117"/>
            <a:ext cx="35983" cy="33867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5 w 57784"/>
              <a:gd name="T7" fmla="*/ 1302 h 57784"/>
              <a:gd name="T8" fmla="*/ 0 w 57784"/>
              <a:gd name="T9" fmla="*/ 2232 h 57784"/>
              <a:gd name="T10" fmla="*/ 124 w 57784"/>
              <a:gd name="T11" fmla="*/ 3162 h 57784"/>
              <a:gd name="T12" fmla="*/ 658 w 57784"/>
              <a:gd name="T13" fmla="*/ 3984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3 w 57784"/>
              <a:gd name="T31" fmla="*/ 270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8" y="46912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6" name="bk object 400"/>
          <p:cNvSpPr>
            <a:spLocks/>
          </p:cNvSpPr>
          <p:nvPr/>
        </p:nvSpPr>
        <p:spPr bwMode="auto">
          <a:xfrm>
            <a:off x="8083551" y="5729817"/>
            <a:ext cx="35983" cy="33867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4 w 57784"/>
              <a:gd name="T11" fmla="*/ 3162 h 57784"/>
              <a:gd name="T12" fmla="*/ 658 w 57784"/>
              <a:gd name="T13" fmla="*/ 3985 h 57784"/>
              <a:gd name="T14" fmla="*/ 1560 w 57784"/>
              <a:gd name="T15" fmla="*/ 4595 h 57784"/>
              <a:gd name="T16" fmla="*/ 2677 w 57784"/>
              <a:gd name="T17" fmla="*/ 4865 h 57784"/>
              <a:gd name="T18" fmla="*/ 3791 w 57784"/>
              <a:gd name="T19" fmla="*/ 4761 h 57784"/>
              <a:gd name="T20" fmla="*/ 4779 w 57784"/>
              <a:gd name="T21" fmla="*/ 4316 h 57784"/>
              <a:gd name="T22" fmla="*/ 5510 w 57784"/>
              <a:gd name="T23" fmla="*/ 3563 h 57784"/>
              <a:gd name="T24" fmla="*/ 5834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3 w 57784"/>
              <a:gd name="T31" fmla="*/ 270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7" name="bk object 401"/>
          <p:cNvSpPr>
            <a:spLocks/>
          </p:cNvSpPr>
          <p:nvPr/>
        </p:nvSpPr>
        <p:spPr bwMode="auto">
          <a:xfrm>
            <a:off x="8540751" y="5719233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79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5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8" name="bk object 402"/>
          <p:cNvSpPr>
            <a:spLocks/>
          </p:cNvSpPr>
          <p:nvPr/>
        </p:nvSpPr>
        <p:spPr bwMode="auto">
          <a:xfrm>
            <a:off x="9002184" y="56853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89" name="bk object 403"/>
          <p:cNvSpPr>
            <a:spLocks/>
          </p:cNvSpPr>
          <p:nvPr/>
        </p:nvSpPr>
        <p:spPr bwMode="auto">
          <a:xfrm>
            <a:off x="9461500" y="5626100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0" name="bk object 404"/>
          <p:cNvSpPr>
            <a:spLocks/>
          </p:cNvSpPr>
          <p:nvPr/>
        </p:nvSpPr>
        <p:spPr bwMode="auto">
          <a:xfrm>
            <a:off x="3886200" y="4993218"/>
            <a:ext cx="33867" cy="35983"/>
          </a:xfrm>
          <a:custGeom>
            <a:avLst/>
            <a:gdLst>
              <a:gd name="T0" fmla="*/ 2633 w 57785"/>
              <a:gd name="T1" fmla="*/ 0 h 57784"/>
              <a:gd name="T2" fmla="*/ 1703 w 57785"/>
              <a:gd name="T3" fmla="*/ 125 h 57784"/>
              <a:gd name="T4" fmla="*/ 880 w 57785"/>
              <a:gd name="T5" fmla="*/ 659 h 57784"/>
              <a:gd name="T6" fmla="*/ 270 w 57785"/>
              <a:gd name="T7" fmla="*/ 1561 h 57784"/>
              <a:gd name="T8" fmla="*/ 0 w 57785"/>
              <a:gd name="T9" fmla="*/ 2677 h 57784"/>
              <a:gd name="T10" fmla="*/ 104 w 57785"/>
              <a:gd name="T11" fmla="*/ 3793 h 57784"/>
              <a:gd name="T12" fmla="*/ 549 w 57785"/>
              <a:gd name="T13" fmla="*/ 4780 h 57784"/>
              <a:gd name="T14" fmla="*/ 1301 w 57785"/>
              <a:gd name="T15" fmla="*/ 5511 h 57784"/>
              <a:gd name="T16" fmla="*/ 2232 w 57785"/>
              <a:gd name="T17" fmla="*/ 5835 h 57784"/>
              <a:gd name="T18" fmla="*/ 3162 w 57785"/>
              <a:gd name="T19" fmla="*/ 5710 h 57784"/>
              <a:gd name="T20" fmla="*/ 3985 w 57785"/>
              <a:gd name="T21" fmla="*/ 5177 h 57784"/>
              <a:gd name="T22" fmla="*/ 4594 w 57785"/>
              <a:gd name="T23" fmla="*/ 4274 h 57784"/>
              <a:gd name="T24" fmla="*/ 4864 w 57785"/>
              <a:gd name="T25" fmla="*/ 3158 h 57784"/>
              <a:gd name="T26" fmla="*/ 4760 w 57785"/>
              <a:gd name="T27" fmla="*/ 2043 h 57784"/>
              <a:gd name="T28" fmla="*/ 4316 w 57785"/>
              <a:gd name="T29" fmla="*/ 1056 h 57784"/>
              <a:gd name="T30" fmla="*/ 3563 w 57785"/>
              <a:gd name="T31" fmla="*/ 324 h 57784"/>
              <a:gd name="T32" fmla="*/ 2633 w 57785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5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8"/>
                </a:lnTo>
                <a:lnTo>
                  <a:pt x="56052" y="20054"/>
                </a:lnTo>
                <a:lnTo>
                  <a:pt x="50814" y="10366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1" name="bk object 405"/>
          <p:cNvSpPr>
            <a:spLocks/>
          </p:cNvSpPr>
          <p:nvPr/>
        </p:nvSpPr>
        <p:spPr bwMode="auto">
          <a:xfrm>
            <a:off x="4102100" y="5058833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6 w 57784"/>
              <a:gd name="T5" fmla="*/ 658 h 57784"/>
              <a:gd name="T6" fmla="*/ 324 w 57784"/>
              <a:gd name="T7" fmla="*/ 1560 h 57784"/>
              <a:gd name="T8" fmla="*/ 0 w 57784"/>
              <a:gd name="T9" fmla="*/ 2677 h 57784"/>
              <a:gd name="T10" fmla="*/ 124 w 57784"/>
              <a:gd name="T11" fmla="*/ 3792 h 57784"/>
              <a:gd name="T12" fmla="*/ 658 w 57784"/>
              <a:gd name="T13" fmla="*/ 4779 h 57784"/>
              <a:gd name="T14" fmla="*/ 1562 w 57784"/>
              <a:gd name="T15" fmla="*/ 5511 h 57784"/>
              <a:gd name="T16" fmla="*/ 2678 w 57784"/>
              <a:gd name="T17" fmla="*/ 5835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1 w 57784"/>
              <a:gd name="T27" fmla="*/ 2042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2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6"/>
                </a:lnTo>
                <a:lnTo>
                  <a:pt x="37223" y="56054"/>
                </a:lnTo>
                <a:lnTo>
                  <a:pt x="46909" y="50814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3" y="20049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2" name="bk object 406"/>
          <p:cNvSpPr>
            <a:spLocks/>
          </p:cNvSpPr>
          <p:nvPr/>
        </p:nvSpPr>
        <p:spPr bwMode="auto">
          <a:xfrm>
            <a:off x="4349751" y="5132918"/>
            <a:ext cx="33867" cy="35983"/>
          </a:xfrm>
          <a:custGeom>
            <a:avLst/>
            <a:gdLst>
              <a:gd name="T0" fmla="*/ 2632 w 57784"/>
              <a:gd name="T1" fmla="*/ 0 h 57784"/>
              <a:gd name="T2" fmla="*/ 1702 w 57784"/>
              <a:gd name="T3" fmla="*/ 125 h 57784"/>
              <a:gd name="T4" fmla="*/ 880 w 57784"/>
              <a:gd name="T5" fmla="*/ 658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79 h 57784"/>
              <a:gd name="T14" fmla="*/ 1301 w 57784"/>
              <a:gd name="T15" fmla="*/ 5511 h 57784"/>
              <a:gd name="T16" fmla="*/ 2232 w 57784"/>
              <a:gd name="T17" fmla="*/ 5835 h 57784"/>
              <a:gd name="T18" fmla="*/ 3161 w 57784"/>
              <a:gd name="T19" fmla="*/ 5710 h 57784"/>
              <a:gd name="T20" fmla="*/ 3984 w 57784"/>
              <a:gd name="T21" fmla="*/ 5176 h 57784"/>
              <a:gd name="T22" fmla="*/ 4594 w 57784"/>
              <a:gd name="T23" fmla="*/ 4273 h 57784"/>
              <a:gd name="T24" fmla="*/ 4864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2" y="0"/>
                </a:moveTo>
                <a:lnTo>
                  <a:pt x="20046" y="1223"/>
                </a:lnTo>
                <a:lnTo>
                  <a:pt x="10361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2" y="37224"/>
                </a:lnTo>
                <a:lnTo>
                  <a:pt x="6458" y="46912"/>
                </a:lnTo>
                <a:lnTo>
                  <a:pt x="15316" y="54094"/>
                </a:lnTo>
                <a:lnTo>
                  <a:pt x="26278" y="57275"/>
                </a:lnTo>
                <a:lnTo>
                  <a:pt x="37224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3"/>
                </a:lnTo>
                <a:lnTo>
                  <a:pt x="50817" y="10366"/>
                </a:lnTo>
                <a:lnTo>
                  <a:pt x="41954" y="3185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3" name="bk object 407"/>
          <p:cNvSpPr>
            <a:spLocks/>
          </p:cNvSpPr>
          <p:nvPr/>
        </p:nvSpPr>
        <p:spPr bwMode="auto">
          <a:xfrm>
            <a:off x="4622800" y="5213351"/>
            <a:ext cx="35984" cy="35983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4 w 57784"/>
              <a:gd name="T11" fmla="*/ 3792 h 57784"/>
              <a:gd name="T12" fmla="*/ 658 w 57784"/>
              <a:gd name="T13" fmla="*/ 4780 h 57784"/>
              <a:gd name="T14" fmla="*/ 1560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1 w 57784"/>
              <a:gd name="T27" fmla="*/ 2043 h 57784"/>
              <a:gd name="T28" fmla="*/ 5177 w 57784"/>
              <a:gd name="T29" fmla="*/ 1055 h 57784"/>
              <a:gd name="T30" fmla="*/ 4274 w 57784"/>
              <a:gd name="T31" fmla="*/ 324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4" name="bk object 408"/>
          <p:cNvSpPr>
            <a:spLocks/>
          </p:cNvSpPr>
          <p:nvPr/>
        </p:nvSpPr>
        <p:spPr bwMode="auto">
          <a:xfrm>
            <a:off x="4923367" y="5298018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6 w 57784"/>
              <a:gd name="T5" fmla="*/ 659 h 57784"/>
              <a:gd name="T6" fmla="*/ 325 w 57784"/>
              <a:gd name="T7" fmla="*/ 1561 h 57784"/>
              <a:gd name="T8" fmla="*/ 0 w 57784"/>
              <a:gd name="T9" fmla="*/ 2677 h 57784"/>
              <a:gd name="T10" fmla="*/ 124 w 57784"/>
              <a:gd name="T11" fmla="*/ 3793 h 57784"/>
              <a:gd name="T12" fmla="*/ 658 w 57784"/>
              <a:gd name="T13" fmla="*/ 4780 h 57784"/>
              <a:gd name="T14" fmla="*/ 1561 w 57784"/>
              <a:gd name="T15" fmla="*/ 5511 h 57784"/>
              <a:gd name="T16" fmla="*/ 2678 w 57784"/>
              <a:gd name="T17" fmla="*/ 5835 h 57784"/>
              <a:gd name="T18" fmla="*/ 3792 w 57784"/>
              <a:gd name="T19" fmla="*/ 5710 h 57784"/>
              <a:gd name="T20" fmla="*/ 4780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1002"/>
                </a:lnTo>
                <a:lnTo>
                  <a:pt x="56052" y="20058"/>
                </a:lnTo>
                <a:lnTo>
                  <a:pt x="50814" y="10368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5" name="bk object 409"/>
          <p:cNvSpPr>
            <a:spLocks/>
          </p:cNvSpPr>
          <p:nvPr/>
        </p:nvSpPr>
        <p:spPr bwMode="auto">
          <a:xfrm>
            <a:off x="5247218" y="5384800"/>
            <a:ext cx="35983" cy="33867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4 w 57784"/>
              <a:gd name="T11" fmla="*/ 3162 h 57784"/>
              <a:gd name="T12" fmla="*/ 658 w 57784"/>
              <a:gd name="T13" fmla="*/ 3985 h 57784"/>
              <a:gd name="T14" fmla="*/ 1560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0 w 57784"/>
              <a:gd name="T23" fmla="*/ 3563 h 57784"/>
              <a:gd name="T24" fmla="*/ 5834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9" y="57279"/>
                </a:lnTo>
                <a:lnTo>
                  <a:pt x="37225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9" y="20053"/>
                </a:lnTo>
                <a:lnTo>
                  <a:pt x="50814" y="10362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6" name="bk object 410"/>
          <p:cNvSpPr>
            <a:spLocks/>
          </p:cNvSpPr>
          <p:nvPr/>
        </p:nvSpPr>
        <p:spPr bwMode="auto">
          <a:xfrm>
            <a:off x="5592233" y="54673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8 h 57784"/>
              <a:gd name="T6" fmla="*/ 270 w 57784"/>
              <a:gd name="T7" fmla="*/ 1560 h 57784"/>
              <a:gd name="T8" fmla="*/ 0 w 57784"/>
              <a:gd name="T9" fmla="*/ 2676 h 57784"/>
              <a:gd name="T10" fmla="*/ 104 w 57784"/>
              <a:gd name="T11" fmla="*/ 3791 h 57784"/>
              <a:gd name="T12" fmla="*/ 549 w 57784"/>
              <a:gd name="T13" fmla="*/ 4779 h 57784"/>
              <a:gd name="T14" fmla="*/ 1302 w 57784"/>
              <a:gd name="T15" fmla="*/ 5510 h 57784"/>
              <a:gd name="T16" fmla="*/ 2232 w 57784"/>
              <a:gd name="T17" fmla="*/ 5835 h 57784"/>
              <a:gd name="T18" fmla="*/ 3161 w 57784"/>
              <a:gd name="T19" fmla="*/ 5710 h 57784"/>
              <a:gd name="T20" fmla="*/ 3984 w 57784"/>
              <a:gd name="T21" fmla="*/ 5176 h 57784"/>
              <a:gd name="T22" fmla="*/ 4594 w 57784"/>
              <a:gd name="T23" fmla="*/ 4273 h 57784"/>
              <a:gd name="T24" fmla="*/ 4864 w 57784"/>
              <a:gd name="T25" fmla="*/ 3157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2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5"/>
                </a:lnTo>
                <a:lnTo>
                  <a:pt x="37223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9" y="20049"/>
                </a:lnTo>
                <a:lnTo>
                  <a:pt x="50813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7" name="bk object 411"/>
          <p:cNvSpPr>
            <a:spLocks/>
          </p:cNvSpPr>
          <p:nvPr/>
        </p:nvSpPr>
        <p:spPr bwMode="auto">
          <a:xfrm>
            <a:off x="5956300" y="5545667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3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8" name="bk object 412"/>
          <p:cNvSpPr>
            <a:spLocks/>
          </p:cNvSpPr>
          <p:nvPr/>
        </p:nvSpPr>
        <p:spPr bwMode="auto">
          <a:xfrm>
            <a:off x="6339417" y="5617633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399" name="bk object 413"/>
          <p:cNvSpPr>
            <a:spLocks/>
          </p:cNvSpPr>
          <p:nvPr/>
        </p:nvSpPr>
        <p:spPr bwMode="auto">
          <a:xfrm>
            <a:off x="6737351" y="5681133"/>
            <a:ext cx="35983" cy="33867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4 w 57784"/>
              <a:gd name="T11" fmla="*/ 3162 h 57784"/>
              <a:gd name="T12" fmla="*/ 658 w 57784"/>
              <a:gd name="T13" fmla="*/ 3985 h 57784"/>
              <a:gd name="T14" fmla="*/ 1560 w 57784"/>
              <a:gd name="T15" fmla="*/ 4595 h 57784"/>
              <a:gd name="T16" fmla="*/ 2677 w 57784"/>
              <a:gd name="T17" fmla="*/ 4865 h 57784"/>
              <a:gd name="T18" fmla="*/ 3791 w 57784"/>
              <a:gd name="T19" fmla="*/ 4761 h 57784"/>
              <a:gd name="T20" fmla="*/ 4779 w 57784"/>
              <a:gd name="T21" fmla="*/ 4316 h 57784"/>
              <a:gd name="T22" fmla="*/ 5510 w 57784"/>
              <a:gd name="T23" fmla="*/ 3563 h 57784"/>
              <a:gd name="T24" fmla="*/ 5834 w 57784"/>
              <a:gd name="T25" fmla="*/ 2633 h 57784"/>
              <a:gd name="T26" fmla="*/ 5709 w 57784"/>
              <a:gd name="T27" fmla="*/ 1703 h 57784"/>
              <a:gd name="T28" fmla="*/ 5176 w 57784"/>
              <a:gd name="T29" fmla="*/ 880 h 57784"/>
              <a:gd name="T30" fmla="*/ 4273 w 57784"/>
              <a:gd name="T31" fmla="*/ 270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0" name="bk object 414"/>
          <p:cNvSpPr>
            <a:spLocks/>
          </p:cNvSpPr>
          <p:nvPr/>
        </p:nvSpPr>
        <p:spPr bwMode="auto">
          <a:xfrm>
            <a:off x="7150100" y="572981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8 w 57784"/>
              <a:gd name="T13" fmla="*/ 3985 h 57784"/>
              <a:gd name="T14" fmla="*/ 1301 w 57784"/>
              <a:gd name="T15" fmla="*/ 4595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4 w 57784"/>
              <a:gd name="T23" fmla="*/ 3564 h 57784"/>
              <a:gd name="T24" fmla="*/ 4864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3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1" name="bk object 415"/>
          <p:cNvSpPr>
            <a:spLocks/>
          </p:cNvSpPr>
          <p:nvPr/>
        </p:nvSpPr>
        <p:spPr bwMode="auto">
          <a:xfrm>
            <a:off x="7573433" y="5761567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3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2" name="bk object 416"/>
          <p:cNvSpPr>
            <a:spLocks/>
          </p:cNvSpPr>
          <p:nvPr/>
        </p:nvSpPr>
        <p:spPr bwMode="auto">
          <a:xfrm>
            <a:off x="8009467" y="57785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2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8 w 57784"/>
              <a:gd name="T13" fmla="*/ 4779 h 57784"/>
              <a:gd name="T14" fmla="*/ 1301 w 57784"/>
              <a:gd name="T15" fmla="*/ 5512 h 57784"/>
              <a:gd name="T16" fmla="*/ 2232 w 57784"/>
              <a:gd name="T17" fmla="*/ 5836 h 57784"/>
              <a:gd name="T18" fmla="*/ 3161 w 57784"/>
              <a:gd name="T19" fmla="*/ 5711 h 57784"/>
              <a:gd name="T20" fmla="*/ 3984 w 57784"/>
              <a:gd name="T21" fmla="*/ 5177 h 57784"/>
              <a:gd name="T22" fmla="*/ 4594 w 57784"/>
              <a:gd name="T23" fmla="*/ 4274 h 57784"/>
              <a:gd name="T24" fmla="*/ 4864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5" y="46912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0995"/>
                </a:lnTo>
                <a:lnTo>
                  <a:pt x="56049" y="20049"/>
                </a:lnTo>
                <a:lnTo>
                  <a:pt x="50814" y="10361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3" name="bk object 417"/>
          <p:cNvSpPr>
            <a:spLocks/>
          </p:cNvSpPr>
          <p:nvPr/>
        </p:nvSpPr>
        <p:spPr bwMode="auto">
          <a:xfrm>
            <a:off x="8451851" y="5774267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0 w 57784"/>
              <a:gd name="T23" fmla="*/ 4274 h 57784"/>
              <a:gd name="T24" fmla="*/ 5834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6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4" name="bk object 418"/>
          <p:cNvSpPr>
            <a:spLocks/>
          </p:cNvSpPr>
          <p:nvPr/>
        </p:nvSpPr>
        <p:spPr bwMode="auto">
          <a:xfrm>
            <a:off x="8900585" y="5750984"/>
            <a:ext cx="35983" cy="33867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4 w 57784"/>
              <a:gd name="T11" fmla="*/ 3162 h 57784"/>
              <a:gd name="T12" fmla="*/ 658 w 57784"/>
              <a:gd name="T13" fmla="*/ 3985 h 57784"/>
              <a:gd name="T14" fmla="*/ 1560 w 57784"/>
              <a:gd name="T15" fmla="*/ 4595 h 57784"/>
              <a:gd name="T16" fmla="*/ 2677 w 57784"/>
              <a:gd name="T17" fmla="*/ 4865 h 57784"/>
              <a:gd name="T18" fmla="*/ 3791 w 57784"/>
              <a:gd name="T19" fmla="*/ 4761 h 57784"/>
              <a:gd name="T20" fmla="*/ 4779 w 57784"/>
              <a:gd name="T21" fmla="*/ 4316 h 57784"/>
              <a:gd name="T22" fmla="*/ 5510 w 57784"/>
              <a:gd name="T23" fmla="*/ 3563 h 57784"/>
              <a:gd name="T24" fmla="*/ 5834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9" y="20053"/>
                </a:lnTo>
                <a:lnTo>
                  <a:pt x="50814" y="10362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5" name="bk object 419"/>
          <p:cNvSpPr>
            <a:spLocks/>
          </p:cNvSpPr>
          <p:nvPr/>
        </p:nvSpPr>
        <p:spPr bwMode="auto">
          <a:xfrm>
            <a:off x="4337051" y="5196417"/>
            <a:ext cx="33867" cy="33867"/>
          </a:xfrm>
          <a:custGeom>
            <a:avLst/>
            <a:gdLst>
              <a:gd name="T0" fmla="*/ 2632 w 57784"/>
              <a:gd name="T1" fmla="*/ 0 h 57784"/>
              <a:gd name="T2" fmla="*/ 1702 w 57784"/>
              <a:gd name="T3" fmla="*/ 104 h 57784"/>
              <a:gd name="T4" fmla="*/ 880 w 57784"/>
              <a:gd name="T5" fmla="*/ 549 h 57784"/>
              <a:gd name="T6" fmla="*/ 270 w 57784"/>
              <a:gd name="T7" fmla="*/ 1301 h 57784"/>
              <a:gd name="T8" fmla="*/ 0 w 57784"/>
              <a:gd name="T9" fmla="*/ 2232 h 57784"/>
              <a:gd name="T10" fmla="*/ 104 w 57784"/>
              <a:gd name="T11" fmla="*/ 3161 h 57784"/>
              <a:gd name="T12" fmla="*/ 548 w 57784"/>
              <a:gd name="T13" fmla="*/ 3984 h 57784"/>
              <a:gd name="T14" fmla="*/ 1301 w 57784"/>
              <a:gd name="T15" fmla="*/ 4594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4 w 57784"/>
              <a:gd name="T23" fmla="*/ 3563 h 57784"/>
              <a:gd name="T24" fmla="*/ 4864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3 w 57784"/>
              <a:gd name="T31" fmla="*/ 270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2" y="20053"/>
                </a:lnTo>
                <a:lnTo>
                  <a:pt x="50814" y="10366"/>
                </a:lnTo>
                <a:lnTo>
                  <a:pt x="41945" y="3185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6" name="bk object 420"/>
          <p:cNvSpPr>
            <a:spLocks/>
          </p:cNvSpPr>
          <p:nvPr/>
        </p:nvSpPr>
        <p:spPr bwMode="auto">
          <a:xfrm>
            <a:off x="4552951" y="52535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4 w 57784"/>
              <a:gd name="T21" fmla="*/ 5177 h 57784"/>
              <a:gd name="T22" fmla="*/ 4594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5"/>
                </a:lnTo>
                <a:lnTo>
                  <a:pt x="56056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7" name="bk object 421"/>
          <p:cNvSpPr>
            <a:spLocks/>
          </p:cNvSpPr>
          <p:nvPr/>
        </p:nvSpPr>
        <p:spPr bwMode="auto">
          <a:xfrm>
            <a:off x="4796367" y="5319185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1 h 57784"/>
              <a:gd name="T16" fmla="*/ 2678 w 57784"/>
              <a:gd name="T17" fmla="*/ 5835 h 57784"/>
              <a:gd name="T18" fmla="*/ 3792 w 57784"/>
              <a:gd name="T19" fmla="*/ 5710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1 w 57784"/>
              <a:gd name="T27" fmla="*/ 2043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8" name="bk object 422"/>
          <p:cNvSpPr>
            <a:spLocks/>
          </p:cNvSpPr>
          <p:nvPr/>
        </p:nvSpPr>
        <p:spPr bwMode="auto">
          <a:xfrm>
            <a:off x="5069417" y="53911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0 h 57784"/>
              <a:gd name="T20" fmla="*/ 3984 w 57784"/>
              <a:gd name="T21" fmla="*/ 5177 h 57784"/>
              <a:gd name="T22" fmla="*/ 4594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1002"/>
                </a:lnTo>
                <a:lnTo>
                  <a:pt x="56056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09" name="bk object 423"/>
          <p:cNvSpPr>
            <a:spLocks/>
          </p:cNvSpPr>
          <p:nvPr/>
        </p:nvSpPr>
        <p:spPr bwMode="auto">
          <a:xfrm>
            <a:off x="5365751" y="5465233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8 h 57784"/>
              <a:gd name="T6" fmla="*/ 270 w 57784"/>
              <a:gd name="T7" fmla="*/ 1560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79 h 57784"/>
              <a:gd name="T14" fmla="*/ 1302 w 57784"/>
              <a:gd name="T15" fmla="*/ 5511 h 57784"/>
              <a:gd name="T16" fmla="*/ 2233 w 57784"/>
              <a:gd name="T17" fmla="*/ 5835 h 57784"/>
              <a:gd name="T18" fmla="*/ 3162 w 57784"/>
              <a:gd name="T19" fmla="*/ 5710 h 57784"/>
              <a:gd name="T20" fmla="*/ 3984 w 57784"/>
              <a:gd name="T21" fmla="*/ 5176 h 57784"/>
              <a:gd name="T22" fmla="*/ 4594 w 57784"/>
              <a:gd name="T23" fmla="*/ 4274 h 57784"/>
              <a:gd name="T24" fmla="*/ 4864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2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84" y="57275"/>
                </a:lnTo>
                <a:lnTo>
                  <a:pt x="37226" y="56050"/>
                </a:lnTo>
                <a:lnTo>
                  <a:pt x="46911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3" y="20049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0" name="bk object 424"/>
          <p:cNvSpPr>
            <a:spLocks/>
          </p:cNvSpPr>
          <p:nvPr/>
        </p:nvSpPr>
        <p:spPr bwMode="auto">
          <a:xfrm>
            <a:off x="5685367" y="5539317"/>
            <a:ext cx="33867" cy="33867"/>
          </a:xfrm>
          <a:custGeom>
            <a:avLst/>
            <a:gdLst>
              <a:gd name="T0" fmla="*/ 2632 w 57784"/>
              <a:gd name="T1" fmla="*/ 0 h 57784"/>
              <a:gd name="T2" fmla="*/ 1702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8 w 57784"/>
              <a:gd name="T13" fmla="*/ 3985 h 57784"/>
              <a:gd name="T14" fmla="*/ 1301 w 57784"/>
              <a:gd name="T15" fmla="*/ 4595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4 w 57784"/>
              <a:gd name="T23" fmla="*/ 3564 h 57784"/>
              <a:gd name="T24" fmla="*/ 4864 w 57784"/>
              <a:gd name="T25" fmla="*/ 2633 h 57784"/>
              <a:gd name="T26" fmla="*/ 4761 w 57784"/>
              <a:gd name="T27" fmla="*/ 1703 h 57784"/>
              <a:gd name="T28" fmla="*/ 4315 w 57784"/>
              <a:gd name="T29" fmla="*/ 880 h 57784"/>
              <a:gd name="T30" fmla="*/ 3563 w 57784"/>
              <a:gd name="T31" fmla="*/ 270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1" name="bk object 425"/>
          <p:cNvSpPr>
            <a:spLocks/>
          </p:cNvSpPr>
          <p:nvPr/>
        </p:nvSpPr>
        <p:spPr bwMode="auto">
          <a:xfrm>
            <a:off x="6024033" y="5609167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4 w 57784"/>
              <a:gd name="T11" fmla="*/ 3792 h 57784"/>
              <a:gd name="T12" fmla="*/ 658 w 57784"/>
              <a:gd name="T13" fmla="*/ 4779 h 57784"/>
              <a:gd name="T14" fmla="*/ 1560 w 57784"/>
              <a:gd name="T15" fmla="*/ 5511 h 57784"/>
              <a:gd name="T16" fmla="*/ 2678 w 57784"/>
              <a:gd name="T17" fmla="*/ 5835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5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48" y="1223"/>
                </a:lnTo>
                <a:lnTo>
                  <a:pt x="10362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9" y="57275"/>
                </a:lnTo>
                <a:lnTo>
                  <a:pt x="37225" y="56051"/>
                </a:lnTo>
                <a:lnTo>
                  <a:pt x="46911" y="50812"/>
                </a:lnTo>
                <a:lnTo>
                  <a:pt x="54091" y="41948"/>
                </a:lnTo>
                <a:lnTo>
                  <a:pt x="57272" y="30997"/>
                </a:lnTo>
                <a:lnTo>
                  <a:pt x="56049" y="20053"/>
                </a:lnTo>
                <a:lnTo>
                  <a:pt x="50814" y="10366"/>
                </a:lnTo>
                <a:lnTo>
                  <a:pt x="41956" y="3185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2" name="bk object 426"/>
          <p:cNvSpPr>
            <a:spLocks/>
          </p:cNvSpPr>
          <p:nvPr/>
        </p:nvSpPr>
        <p:spPr bwMode="auto">
          <a:xfrm>
            <a:off x="6383867" y="5674785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8 h 57784"/>
              <a:gd name="T6" fmla="*/ 270 w 57784"/>
              <a:gd name="T7" fmla="*/ 1560 h 57784"/>
              <a:gd name="T8" fmla="*/ 0 w 57784"/>
              <a:gd name="T9" fmla="*/ 2676 h 57784"/>
              <a:gd name="T10" fmla="*/ 104 w 57784"/>
              <a:gd name="T11" fmla="*/ 3791 h 57784"/>
              <a:gd name="T12" fmla="*/ 549 w 57784"/>
              <a:gd name="T13" fmla="*/ 4779 h 57784"/>
              <a:gd name="T14" fmla="*/ 1302 w 57784"/>
              <a:gd name="T15" fmla="*/ 5510 h 57784"/>
              <a:gd name="T16" fmla="*/ 2232 w 57784"/>
              <a:gd name="T17" fmla="*/ 5835 h 57784"/>
              <a:gd name="T18" fmla="*/ 3162 w 57784"/>
              <a:gd name="T19" fmla="*/ 5710 h 57784"/>
              <a:gd name="T20" fmla="*/ 3984 w 57784"/>
              <a:gd name="T21" fmla="*/ 5177 h 57784"/>
              <a:gd name="T22" fmla="*/ 4594 w 57784"/>
              <a:gd name="T23" fmla="*/ 4273 h 57784"/>
              <a:gd name="T24" fmla="*/ 4864 w 57784"/>
              <a:gd name="T25" fmla="*/ 3157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5" y="56054"/>
                </a:lnTo>
                <a:lnTo>
                  <a:pt x="46909" y="50814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3" name="bk object 427"/>
          <p:cNvSpPr>
            <a:spLocks/>
          </p:cNvSpPr>
          <p:nvPr/>
        </p:nvSpPr>
        <p:spPr bwMode="auto">
          <a:xfrm>
            <a:off x="6760633" y="5731933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3 w 57784"/>
              <a:gd name="T17" fmla="*/ 5836 h 57784"/>
              <a:gd name="T18" fmla="*/ 3162 w 57784"/>
              <a:gd name="T19" fmla="*/ 5711 h 57784"/>
              <a:gd name="T20" fmla="*/ 3985 w 57784"/>
              <a:gd name="T21" fmla="*/ 5177 h 57784"/>
              <a:gd name="T22" fmla="*/ 4595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4" name="bk object 428"/>
          <p:cNvSpPr>
            <a:spLocks/>
          </p:cNvSpPr>
          <p:nvPr/>
        </p:nvSpPr>
        <p:spPr bwMode="auto">
          <a:xfrm>
            <a:off x="7152217" y="577850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5" name="bk object 429"/>
          <p:cNvSpPr>
            <a:spLocks/>
          </p:cNvSpPr>
          <p:nvPr/>
        </p:nvSpPr>
        <p:spPr bwMode="auto">
          <a:xfrm>
            <a:off x="7556500" y="5810251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1 h 57784"/>
              <a:gd name="T16" fmla="*/ 2678 w 57784"/>
              <a:gd name="T17" fmla="*/ 5835 h 57784"/>
              <a:gd name="T18" fmla="*/ 3793 w 57784"/>
              <a:gd name="T19" fmla="*/ 5710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6" name="bk object 430"/>
          <p:cNvSpPr>
            <a:spLocks/>
          </p:cNvSpPr>
          <p:nvPr/>
        </p:nvSpPr>
        <p:spPr bwMode="auto">
          <a:xfrm>
            <a:off x="7973484" y="5827185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0 h 57784"/>
              <a:gd name="T20" fmla="*/ 3984 w 57784"/>
              <a:gd name="T21" fmla="*/ 5177 h 57784"/>
              <a:gd name="T22" fmla="*/ 4594 w 57784"/>
              <a:gd name="T23" fmla="*/ 4274 h 57784"/>
              <a:gd name="T24" fmla="*/ 4864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8"/>
                </a:lnTo>
                <a:lnTo>
                  <a:pt x="56052" y="20054"/>
                </a:lnTo>
                <a:lnTo>
                  <a:pt x="50816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7" name="bk object 431"/>
          <p:cNvSpPr>
            <a:spLocks/>
          </p:cNvSpPr>
          <p:nvPr/>
        </p:nvSpPr>
        <p:spPr bwMode="auto">
          <a:xfrm>
            <a:off x="8398933" y="5827184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8" name="bk object 432"/>
          <p:cNvSpPr>
            <a:spLocks/>
          </p:cNvSpPr>
          <p:nvPr/>
        </p:nvSpPr>
        <p:spPr bwMode="auto">
          <a:xfrm>
            <a:off x="4796367" y="5389033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3 w 57784"/>
              <a:gd name="T17" fmla="*/ 4865 h 57784"/>
              <a:gd name="T18" fmla="*/ 3162 w 57784"/>
              <a:gd name="T19" fmla="*/ 4761 h 57784"/>
              <a:gd name="T20" fmla="*/ 3984 w 57784"/>
              <a:gd name="T21" fmla="*/ 4316 h 57784"/>
              <a:gd name="T22" fmla="*/ 4594 w 57784"/>
              <a:gd name="T23" fmla="*/ 3564 h 57784"/>
              <a:gd name="T24" fmla="*/ 4864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1" y="37226"/>
                </a:lnTo>
                <a:lnTo>
                  <a:pt x="6459" y="46914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19" name="bk object 433"/>
          <p:cNvSpPr>
            <a:spLocks/>
          </p:cNvSpPr>
          <p:nvPr/>
        </p:nvSpPr>
        <p:spPr bwMode="auto">
          <a:xfrm>
            <a:off x="5010151" y="5439833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2 w 57784"/>
              <a:gd name="T17" fmla="*/ 4865 h 57784"/>
              <a:gd name="T18" fmla="*/ 3162 w 57784"/>
              <a:gd name="T19" fmla="*/ 4761 h 57784"/>
              <a:gd name="T20" fmla="*/ 3984 w 57784"/>
              <a:gd name="T21" fmla="*/ 4316 h 57784"/>
              <a:gd name="T22" fmla="*/ 4594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0" name="bk object 434"/>
          <p:cNvSpPr>
            <a:spLocks/>
          </p:cNvSpPr>
          <p:nvPr/>
        </p:nvSpPr>
        <p:spPr bwMode="auto">
          <a:xfrm>
            <a:off x="5253567" y="5496984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1 w 57784"/>
              <a:gd name="T15" fmla="*/ 4595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4 w 57784"/>
              <a:gd name="T23" fmla="*/ 3564 h 57784"/>
              <a:gd name="T24" fmla="*/ 4864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1" name="bk object 435"/>
          <p:cNvSpPr>
            <a:spLocks/>
          </p:cNvSpPr>
          <p:nvPr/>
        </p:nvSpPr>
        <p:spPr bwMode="auto">
          <a:xfrm>
            <a:off x="5522385" y="5558367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3 w 57784"/>
              <a:gd name="T19" fmla="*/ 5711 h 57784"/>
              <a:gd name="T20" fmla="*/ 4780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3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2" name="bk object 436"/>
          <p:cNvSpPr>
            <a:spLocks/>
          </p:cNvSpPr>
          <p:nvPr/>
        </p:nvSpPr>
        <p:spPr bwMode="auto">
          <a:xfrm>
            <a:off x="5816600" y="562186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3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3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4 h 57784"/>
              <a:gd name="T24" fmla="*/ 4865 w 57784"/>
              <a:gd name="T25" fmla="*/ 2633 h 57784"/>
              <a:gd name="T26" fmla="*/ 4761 w 57784"/>
              <a:gd name="T27" fmla="*/ 1704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3" name="bk object 437"/>
          <p:cNvSpPr>
            <a:spLocks/>
          </p:cNvSpPr>
          <p:nvPr/>
        </p:nvSpPr>
        <p:spPr bwMode="auto">
          <a:xfrm>
            <a:off x="6131984" y="5683251"/>
            <a:ext cx="33867" cy="33867"/>
          </a:xfrm>
          <a:custGeom>
            <a:avLst/>
            <a:gdLst>
              <a:gd name="T0" fmla="*/ 2632 w 57784"/>
              <a:gd name="T1" fmla="*/ 0 h 57784"/>
              <a:gd name="T2" fmla="*/ 1702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8 w 57784"/>
              <a:gd name="T13" fmla="*/ 3985 h 57784"/>
              <a:gd name="T14" fmla="*/ 1301 w 57784"/>
              <a:gd name="T15" fmla="*/ 4595 h 57784"/>
              <a:gd name="T16" fmla="*/ 2232 w 57784"/>
              <a:gd name="T17" fmla="*/ 4865 h 57784"/>
              <a:gd name="T18" fmla="*/ 3161 w 57784"/>
              <a:gd name="T19" fmla="*/ 4761 h 57784"/>
              <a:gd name="T20" fmla="*/ 3984 w 57784"/>
              <a:gd name="T21" fmla="*/ 4316 h 57784"/>
              <a:gd name="T22" fmla="*/ 4594 w 57784"/>
              <a:gd name="T23" fmla="*/ 3563 h 57784"/>
              <a:gd name="T24" fmla="*/ 4864 w 57784"/>
              <a:gd name="T25" fmla="*/ 2633 h 57784"/>
              <a:gd name="T26" fmla="*/ 4761 w 57784"/>
              <a:gd name="T27" fmla="*/ 1703 h 57784"/>
              <a:gd name="T28" fmla="*/ 4315 w 57784"/>
              <a:gd name="T29" fmla="*/ 880 h 57784"/>
              <a:gd name="T30" fmla="*/ 3563 w 57784"/>
              <a:gd name="T31" fmla="*/ 270 h 57784"/>
              <a:gd name="T32" fmla="*/ 2632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4" name="bk object 438"/>
          <p:cNvSpPr>
            <a:spLocks/>
          </p:cNvSpPr>
          <p:nvPr/>
        </p:nvSpPr>
        <p:spPr bwMode="auto">
          <a:xfrm>
            <a:off x="6468533" y="57404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1 w 57784"/>
              <a:gd name="T19" fmla="*/ 5711 h 57784"/>
              <a:gd name="T20" fmla="*/ 3984 w 57784"/>
              <a:gd name="T21" fmla="*/ 5177 h 57784"/>
              <a:gd name="T22" fmla="*/ 4594 w 57784"/>
              <a:gd name="T23" fmla="*/ 4274 h 57784"/>
              <a:gd name="T24" fmla="*/ 4864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3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0" y="1223"/>
                </a:lnTo>
                <a:lnTo>
                  <a:pt x="10363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1" y="37226"/>
                </a:lnTo>
                <a:lnTo>
                  <a:pt x="6459" y="46914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5" name="bk object 439"/>
          <p:cNvSpPr>
            <a:spLocks/>
          </p:cNvSpPr>
          <p:nvPr/>
        </p:nvSpPr>
        <p:spPr bwMode="auto">
          <a:xfrm>
            <a:off x="6822017" y="5791200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8 h 57784"/>
              <a:gd name="T6" fmla="*/ 270 w 57784"/>
              <a:gd name="T7" fmla="*/ 1560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79 h 57784"/>
              <a:gd name="T14" fmla="*/ 1302 w 57784"/>
              <a:gd name="T15" fmla="*/ 5511 h 57784"/>
              <a:gd name="T16" fmla="*/ 2233 w 57784"/>
              <a:gd name="T17" fmla="*/ 5835 h 57784"/>
              <a:gd name="T18" fmla="*/ 3162 w 57784"/>
              <a:gd name="T19" fmla="*/ 5711 h 57784"/>
              <a:gd name="T20" fmla="*/ 3985 w 57784"/>
              <a:gd name="T21" fmla="*/ 5177 h 57784"/>
              <a:gd name="T22" fmla="*/ 4594 w 57784"/>
              <a:gd name="T23" fmla="*/ 4274 h 57784"/>
              <a:gd name="T24" fmla="*/ 4864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29" y="56054"/>
                </a:lnTo>
                <a:lnTo>
                  <a:pt x="46914" y="50814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6" name="bk object 440"/>
          <p:cNvSpPr>
            <a:spLocks/>
          </p:cNvSpPr>
          <p:nvPr/>
        </p:nvSpPr>
        <p:spPr bwMode="auto">
          <a:xfrm>
            <a:off x="7192433" y="5833533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7" name="bk object 441"/>
          <p:cNvSpPr>
            <a:spLocks/>
          </p:cNvSpPr>
          <p:nvPr/>
        </p:nvSpPr>
        <p:spPr bwMode="auto">
          <a:xfrm>
            <a:off x="7577667" y="5863167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4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8" name="bk object 442"/>
          <p:cNvSpPr>
            <a:spLocks/>
          </p:cNvSpPr>
          <p:nvPr/>
        </p:nvSpPr>
        <p:spPr bwMode="auto">
          <a:xfrm>
            <a:off x="7975600" y="5877985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1 h 57784"/>
              <a:gd name="T16" fmla="*/ 2678 w 57784"/>
              <a:gd name="T17" fmla="*/ 5835 h 57784"/>
              <a:gd name="T18" fmla="*/ 3792 w 57784"/>
              <a:gd name="T19" fmla="*/ 5710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1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29" name="bk object 443"/>
          <p:cNvSpPr>
            <a:spLocks/>
          </p:cNvSpPr>
          <p:nvPr/>
        </p:nvSpPr>
        <p:spPr bwMode="auto">
          <a:xfrm>
            <a:off x="5262033" y="5571067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2 w 57784"/>
              <a:gd name="T23" fmla="*/ 3564 h 57784"/>
              <a:gd name="T24" fmla="*/ 5836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0" name="bk object 444"/>
          <p:cNvSpPr>
            <a:spLocks/>
          </p:cNvSpPr>
          <p:nvPr/>
        </p:nvSpPr>
        <p:spPr bwMode="auto">
          <a:xfrm>
            <a:off x="5475818" y="5613400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8 h 57784"/>
              <a:gd name="T6" fmla="*/ 324 w 57784"/>
              <a:gd name="T7" fmla="*/ 1560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79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6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76" y="30992"/>
                </a:lnTo>
                <a:lnTo>
                  <a:pt x="56053" y="20049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1" name="bk object 445"/>
          <p:cNvSpPr>
            <a:spLocks/>
          </p:cNvSpPr>
          <p:nvPr/>
        </p:nvSpPr>
        <p:spPr bwMode="auto">
          <a:xfrm>
            <a:off x="5717118" y="5664200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2" name="bk object 446"/>
          <p:cNvSpPr>
            <a:spLocks/>
          </p:cNvSpPr>
          <p:nvPr/>
        </p:nvSpPr>
        <p:spPr bwMode="auto">
          <a:xfrm>
            <a:off x="5985933" y="5715000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3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3" name="bk object 447"/>
          <p:cNvSpPr>
            <a:spLocks/>
          </p:cNvSpPr>
          <p:nvPr/>
        </p:nvSpPr>
        <p:spPr bwMode="auto">
          <a:xfrm>
            <a:off x="6275918" y="5765800"/>
            <a:ext cx="35983" cy="35984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2 h 57784"/>
              <a:gd name="T16" fmla="*/ 2677 w 57784"/>
              <a:gd name="T17" fmla="*/ 5836 h 57784"/>
              <a:gd name="T18" fmla="*/ 3793 w 57784"/>
              <a:gd name="T19" fmla="*/ 5711 h 57784"/>
              <a:gd name="T20" fmla="*/ 4780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4" name="bk object 448"/>
          <p:cNvSpPr>
            <a:spLocks/>
          </p:cNvSpPr>
          <p:nvPr/>
        </p:nvSpPr>
        <p:spPr bwMode="auto">
          <a:xfrm>
            <a:off x="6589185" y="5814485"/>
            <a:ext cx="35983" cy="35983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5 w 57784"/>
              <a:gd name="T7" fmla="*/ 1561 h 57784"/>
              <a:gd name="T8" fmla="*/ 0 w 57784"/>
              <a:gd name="T9" fmla="*/ 2677 h 57784"/>
              <a:gd name="T10" fmla="*/ 124 w 57784"/>
              <a:gd name="T11" fmla="*/ 3792 h 57784"/>
              <a:gd name="T12" fmla="*/ 658 w 57784"/>
              <a:gd name="T13" fmla="*/ 4780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5 h 57784"/>
              <a:gd name="T30" fmla="*/ 4273 w 57784"/>
              <a:gd name="T31" fmla="*/ 324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5" name="bk object 449"/>
          <p:cNvSpPr>
            <a:spLocks/>
          </p:cNvSpPr>
          <p:nvPr/>
        </p:nvSpPr>
        <p:spPr bwMode="auto">
          <a:xfrm>
            <a:off x="6921500" y="5858933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2 w 57784"/>
              <a:gd name="T19" fmla="*/ 5711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1 w 57784"/>
              <a:gd name="T27" fmla="*/ 2042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6" name="bk object 450"/>
          <p:cNvSpPr>
            <a:spLocks/>
          </p:cNvSpPr>
          <p:nvPr/>
        </p:nvSpPr>
        <p:spPr bwMode="auto">
          <a:xfrm>
            <a:off x="7270751" y="5894918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7 h 57784"/>
              <a:gd name="T22" fmla="*/ 5510 w 57784"/>
              <a:gd name="T23" fmla="*/ 4274 h 57784"/>
              <a:gd name="T24" fmla="*/ 5834 w 57784"/>
              <a:gd name="T25" fmla="*/ 3158 h 57784"/>
              <a:gd name="T26" fmla="*/ 5710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0995"/>
                </a:lnTo>
                <a:lnTo>
                  <a:pt x="56052" y="20049"/>
                </a:lnTo>
                <a:lnTo>
                  <a:pt x="50816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7" name="bk object 451"/>
          <p:cNvSpPr>
            <a:spLocks/>
          </p:cNvSpPr>
          <p:nvPr/>
        </p:nvSpPr>
        <p:spPr bwMode="auto">
          <a:xfrm>
            <a:off x="7636933" y="5920318"/>
            <a:ext cx="35984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80 h 57784"/>
              <a:gd name="T14" fmla="*/ 1561 w 57784"/>
              <a:gd name="T15" fmla="*/ 5511 h 57784"/>
              <a:gd name="T16" fmla="*/ 2678 w 57784"/>
              <a:gd name="T17" fmla="*/ 5835 h 57784"/>
              <a:gd name="T18" fmla="*/ 3792 w 57784"/>
              <a:gd name="T19" fmla="*/ 5710 h 57784"/>
              <a:gd name="T20" fmla="*/ 4779 w 57784"/>
              <a:gd name="T21" fmla="*/ 5177 h 57784"/>
              <a:gd name="T22" fmla="*/ 5511 w 57784"/>
              <a:gd name="T23" fmla="*/ 4274 h 57784"/>
              <a:gd name="T24" fmla="*/ 5835 w 57784"/>
              <a:gd name="T25" fmla="*/ 3158 h 57784"/>
              <a:gd name="T26" fmla="*/ 5711 w 57784"/>
              <a:gd name="T27" fmla="*/ 2043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8" name="bk object 452"/>
          <p:cNvSpPr>
            <a:spLocks/>
          </p:cNvSpPr>
          <p:nvPr/>
        </p:nvSpPr>
        <p:spPr bwMode="auto">
          <a:xfrm>
            <a:off x="5736167" y="5744633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2 h 57784"/>
              <a:gd name="T8" fmla="*/ 0 w 57784"/>
              <a:gd name="T9" fmla="*/ 2232 h 57784"/>
              <a:gd name="T10" fmla="*/ 104 w 57784"/>
              <a:gd name="T11" fmla="*/ 3162 h 57784"/>
              <a:gd name="T12" fmla="*/ 549 w 57784"/>
              <a:gd name="T13" fmla="*/ 3985 h 57784"/>
              <a:gd name="T14" fmla="*/ 1302 w 57784"/>
              <a:gd name="T15" fmla="*/ 4595 h 57784"/>
              <a:gd name="T16" fmla="*/ 2233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5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39" name="bk object 453"/>
          <p:cNvSpPr>
            <a:spLocks/>
          </p:cNvSpPr>
          <p:nvPr/>
        </p:nvSpPr>
        <p:spPr bwMode="auto">
          <a:xfrm>
            <a:off x="5949951" y="5780617"/>
            <a:ext cx="35983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5 w 57784"/>
              <a:gd name="T5" fmla="*/ 549 h 57784"/>
              <a:gd name="T6" fmla="*/ 324 w 57784"/>
              <a:gd name="T7" fmla="*/ 1302 h 57784"/>
              <a:gd name="T8" fmla="*/ 0 w 57784"/>
              <a:gd name="T9" fmla="*/ 2233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3 w 57784"/>
              <a:gd name="T19" fmla="*/ 4761 h 57784"/>
              <a:gd name="T20" fmla="*/ 4780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0" name="bk object 454"/>
          <p:cNvSpPr>
            <a:spLocks/>
          </p:cNvSpPr>
          <p:nvPr/>
        </p:nvSpPr>
        <p:spPr bwMode="auto">
          <a:xfrm>
            <a:off x="6191251" y="5818718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7 h 57784"/>
              <a:gd name="T22" fmla="*/ 5510 w 57784"/>
              <a:gd name="T23" fmla="*/ 4274 h 57784"/>
              <a:gd name="T24" fmla="*/ 5835 w 57784"/>
              <a:gd name="T25" fmla="*/ 3158 h 57784"/>
              <a:gd name="T26" fmla="*/ 5710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1" name="bk object 455"/>
          <p:cNvSpPr>
            <a:spLocks/>
          </p:cNvSpPr>
          <p:nvPr/>
        </p:nvSpPr>
        <p:spPr bwMode="auto">
          <a:xfrm>
            <a:off x="6457951" y="5861051"/>
            <a:ext cx="35983" cy="33867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5 w 57784"/>
              <a:gd name="T7" fmla="*/ 1302 h 57784"/>
              <a:gd name="T8" fmla="*/ 0 w 57784"/>
              <a:gd name="T9" fmla="*/ 2233 h 57784"/>
              <a:gd name="T10" fmla="*/ 124 w 57784"/>
              <a:gd name="T11" fmla="*/ 3162 h 57784"/>
              <a:gd name="T12" fmla="*/ 658 w 57784"/>
              <a:gd name="T13" fmla="*/ 3985 h 57784"/>
              <a:gd name="T14" fmla="*/ 1561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0 w 57784"/>
              <a:gd name="T27" fmla="*/ 1703 h 57784"/>
              <a:gd name="T28" fmla="*/ 5177 w 57784"/>
              <a:gd name="T29" fmla="*/ 880 h 57784"/>
              <a:gd name="T30" fmla="*/ 4273 w 57784"/>
              <a:gd name="T31" fmla="*/ 270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1001"/>
                </a:lnTo>
                <a:lnTo>
                  <a:pt x="56052" y="20054"/>
                </a:lnTo>
                <a:lnTo>
                  <a:pt x="50814" y="10364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2" name="bk object 456"/>
          <p:cNvSpPr>
            <a:spLocks/>
          </p:cNvSpPr>
          <p:nvPr/>
        </p:nvSpPr>
        <p:spPr bwMode="auto">
          <a:xfrm>
            <a:off x="6747933" y="5899151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2 h 57784"/>
              <a:gd name="T12" fmla="*/ 549 w 57784"/>
              <a:gd name="T13" fmla="*/ 4780 h 57784"/>
              <a:gd name="T14" fmla="*/ 1302 w 57784"/>
              <a:gd name="T15" fmla="*/ 5511 h 57784"/>
              <a:gd name="T16" fmla="*/ 2232 w 57784"/>
              <a:gd name="T17" fmla="*/ 5835 h 57784"/>
              <a:gd name="T18" fmla="*/ 3162 w 57784"/>
              <a:gd name="T19" fmla="*/ 5710 h 57784"/>
              <a:gd name="T20" fmla="*/ 3984 w 57784"/>
              <a:gd name="T21" fmla="*/ 5177 h 57784"/>
              <a:gd name="T22" fmla="*/ 4594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3" name="bk object 457"/>
          <p:cNvSpPr>
            <a:spLocks/>
          </p:cNvSpPr>
          <p:nvPr/>
        </p:nvSpPr>
        <p:spPr bwMode="auto">
          <a:xfrm>
            <a:off x="7056967" y="5935133"/>
            <a:ext cx="35984" cy="35984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6 w 57784"/>
              <a:gd name="T5" fmla="*/ 659 h 57784"/>
              <a:gd name="T6" fmla="*/ 324 w 57784"/>
              <a:gd name="T7" fmla="*/ 1561 h 57784"/>
              <a:gd name="T8" fmla="*/ 0 w 57784"/>
              <a:gd name="T9" fmla="*/ 2678 h 57784"/>
              <a:gd name="T10" fmla="*/ 125 w 57784"/>
              <a:gd name="T11" fmla="*/ 3793 h 57784"/>
              <a:gd name="T12" fmla="*/ 659 w 57784"/>
              <a:gd name="T13" fmla="*/ 4780 h 57784"/>
              <a:gd name="T14" fmla="*/ 1561 w 57784"/>
              <a:gd name="T15" fmla="*/ 5512 h 57784"/>
              <a:gd name="T16" fmla="*/ 2678 w 57784"/>
              <a:gd name="T17" fmla="*/ 5836 h 57784"/>
              <a:gd name="T18" fmla="*/ 3792 w 57784"/>
              <a:gd name="T19" fmla="*/ 5711 h 57784"/>
              <a:gd name="T20" fmla="*/ 4780 w 57784"/>
              <a:gd name="T21" fmla="*/ 5177 h 57784"/>
              <a:gd name="T22" fmla="*/ 5512 w 57784"/>
              <a:gd name="T23" fmla="*/ 4274 h 57784"/>
              <a:gd name="T24" fmla="*/ 5836 w 57784"/>
              <a:gd name="T25" fmla="*/ 3158 h 57784"/>
              <a:gd name="T26" fmla="*/ 5711 w 57784"/>
              <a:gd name="T27" fmla="*/ 2042 h 57784"/>
              <a:gd name="T28" fmla="*/ 5177 w 57784"/>
              <a:gd name="T29" fmla="*/ 1056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4" name="bk object 458"/>
          <p:cNvSpPr>
            <a:spLocks/>
          </p:cNvSpPr>
          <p:nvPr/>
        </p:nvSpPr>
        <p:spPr bwMode="auto">
          <a:xfrm>
            <a:off x="7387167" y="5964767"/>
            <a:ext cx="33867" cy="33867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04 h 57784"/>
              <a:gd name="T4" fmla="*/ 880 w 57784"/>
              <a:gd name="T5" fmla="*/ 549 h 57784"/>
              <a:gd name="T6" fmla="*/ 270 w 57784"/>
              <a:gd name="T7" fmla="*/ 1301 h 57784"/>
              <a:gd name="T8" fmla="*/ 0 w 57784"/>
              <a:gd name="T9" fmla="*/ 2232 h 57784"/>
              <a:gd name="T10" fmla="*/ 104 w 57784"/>
              <a:gd name="T11" fmla="*/ 3161 h 57784"/>
              <a:gd name="T12" fmla="*/ 549 w 57784"/>
              <a:gd name="T13" fmla="*/ 3984 h 57784"/>
              <a:gd name="T14" fmla="*/ 1301 w 57784"/>
              <a:gd name="T15" fmla="*/ 4594 h 57784"/>
              <a:gd name="T16" fmla="*/ 2232 w 57784"/>
              <a:gd name="T17" fmla="*/ 4865 h 57784"/>
              <a:gd name="T18" fmla="*/ 3162 w 57784"/>
              <a:gd name="T19" fmla="*/ 4761 h 57784"/>
              <a:gd name="T20" fmla="*/ 3985 w 57784"/>
              <a:gd name="T21" fmla="*/ 4316 h 57784"/>
              <a:gd name="T22" fmla="*/ 4594 w 57784"/>
              <a:gd name="T23" fmla="*/ 3563 h 57784"/>
              <a:gd name="T24" fmla="*/ 4865 w 57784"/>
              <a:gd name="T25" fmla="*/ 2633 h 57784"/>
              <a:gd name="T26" fmla="*/ 4761 w 57784"/>
              <a:gd name="T27" fmla="*/ 1703 h 57784"/>
              <a:gd name="T28" fmla="*/ 4316 w 57784"/>
              <a:gd name="T29" fmla="*/ 880 h 57784"/>
              <a:gd name="T30" fmla="*/ 3564 w 57784"/>
              <a:gd name="T31" fmla="*/ 270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7" y="6461"/>
                </a:lnTo>
                <a:lnTo>
                  <a:pt x="3186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8" y="46912"/>
                </a:lnTo>
                <a:lnTo>
                  <a:pt x="15322" y="54094"/>
                </a:lnTo>
                <a:lnTo>
                  <a:pt x="26279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096" y="41948"/>
                </a:lnTo>
                <a:lnTo>
                  <a:pt x="57277" y="30997"/>
                </a:lnTo>
                <a:lnTo>
                  <a:pt x="56054" y="20053"/>
                </a:lnTo>
                <a:lnTo>
                  <a:pt x="50818" y="10366"/>
                </a:lnTo>
                <a:lnTo>
                  <a:pt x="41960" y="3185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5" name="bk object 459"/>
          <p:cNvSpPr>
            <a:spLocks/>
          </p:cNvSpPr>
          <p:nvPr/>
        </p:nvSpPr>
        <p:spPr bwMode="auto">
          <a:xfrm>
            <a:off x="6216650" y="5907618"/>
            <a:ext cx="33867" cy="35983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7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1 h 57784"/>
              <a:gd name="T16" fmla="*/ 2233 w 57784"/>
              <a:gd name="T17" fmla="*/ 5835 h 57784"/>
              <a:gd name="T18" fmla="*/ 3162 w 57784"/>
              <a:gd name="T19" fmla="*/ 5710 h 57784"/>
              <a:gd name="T20" fmla="*/ 3984 w 57784"/>
              <a:gd name="T21" fmla="*/ 5177 h 57784"/>
              <a:gd name="T22" fmla="*/ 4594 w 57784"/>
              <a:gd name="T23" fmla="*/ 4274 h 57784"/>
              <a:gd name="T24" fmla="*/ 4864 w 57784"/>
              <a:gd name="T25" fmla="*/ 3158 h 57784"/>
              <a:gd name="T26" fmla="*/ 4761 w 57784"/>
              <a:gd name="T27" fmla="*/ 2042 h 57784"/>
              <a:gd name="T28" fmla="*/ 4316 w 57784"/>
              <a:gd name="T29" fmla="*/ 1055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6" name="bk object 460"/>
          <p:cNvSpPr>
            <a:spLocks/>
          </p:cNvSpPr>
          <p:nvPr/>
        </p:nvSpPr>
        <p:spPr bwMode="auto">
          <a:xfrm>
            <a:off x="6430433" y="5935133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8 w 57784"/>
              <a:gd name="T13" fmla="*/ 3985 h 57784"/>
              <a:gd name="T14" fmla="*/ 1560 w 57784"/>
              <a:gd name="T15" fmla="*/ 4595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7" name="bk object 461"/>
          <p:cNvSpPr>
            <a:spLocks/>
          </p:cNvSpPr>
          <p:nvPr/>
        </p:nvSpPr>
        <p:spPr bwMode="auto">
          <a:xfrm>
            <a:off x="6673851" y="59647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3 h 57784"/>
              <a:gd name="T12" fmla="*/ 549 w 57784"/>
              <a:gd name="T13" fmla="*/ 4780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4 w 57784"/>
              <a:gd name="T21" fmla="*/ 5177 h 57784"/>
              <a:gd name="T22" fmla="*/ 4594 w 57784"/>
              <a:gd name="T23" fmla="*/ 4274 h 57784"/>
              <a:gd name="T24" fmla="*/ 4865 w 57784"/>
              <a:gd name="T25" fmla="*/ 3158 h 57784"/>
              <a:gd name="T26" fmla="*/ 4761 w 57784"/>
              <a:gd name="T27" fmla="*/ 2042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8" name="bk object 462"/>
          <p:cNvSpPr>
            <a:spLocks/>
          </p:cNvSpPr>
          <p:nvPr/>
        </p:nvSpPr>
        <p:spPr bwMode="auto">
          <a:xfrm>
            <a:off x="6938433" y="5994400"/>
            <a:ext cx="35984" cy="33867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1 h 57784"/>
              <a:gd name="T8" fmla="*/ 0 w 57784"/>
              <a:gd name="T9" fmla="*/ 2232 h 57784"/>
              <a:gd name="T10" fmla="*/ 124 w 57784"/>
              <a:gd name="T11" fmla="*/ 3161 h 57784"/>
              <a:gd name="T12" fmla="*/ 658 w 57784"/>
              <a:gd name="T13" fmla="*/ 3984 h 57784"/>
              <a:gd name="T14" fmla="*/ 1560 w 57784"/>
              <a:gd name="T15" fmla="*/ 4594 h 57784"/>
              <a:gd name="T16" fmla="*/ 2677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3 h 57784"/>
              <a:gd name="T24" fmla="*/ 5835 w 57784"/>
              <a:gd name="T25" fmla="*/ 2633 h 57784"/>
              <a:gd name="T26" fmla="*/ 5710 w 57784"/>
              <a:gd name="T27" fmla="*/ 1703 h 57784"/>
              <a:gd name="T28" fmla="*/ 5176 w 57784"/>
              <a:gd name="T29" fmla="*/ 880 h 57784"/>
              <a:gd name="T30" fmla="*/ 4274 w 57784"/>
              <a:gd name="T31" fmla="*/ 270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2" y="30997"/>
                </a:lnTo>
                <a:lnTo>
                  <a:pt x="56048" y="20053"/>
                </a:lnTo>
                <a:lnTo>
                  <a:pt x="50809" y="10366"/>
                </a:lnTo>
                <a:lnTo>
                  <a:pt x="41945" y="3185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49" name="bk object 463"/>
          <p:cNvSpPr>
            <a:spLocks/>
          </p:cNvSpPr>
          <p:nvPr/>
        </p:nvSpPr>
        <p:spPr bwMode="auto">
          <a:xfrm>
            <a:off x="7226300" y="6021917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3 w 57784"/>
              <a:gd name="T3" fmla="*/ 104 h 57784"/>
              <a:gd name="T4" fmla="*/ 1056 w 57784"/>
              <a:gd name="T5" fmla="*/ 549 h 57784"/>
              <a:gd name="T6" fmla="*/ 325 w 57784"/>
              <a:gd name="T7" fmla="*/ 1302 h 57784"/>
              <a:gd name="T8" fmla="*/ 0 w 57784"/>
              <a:gd name="T9" fmla="*/ 2233 h 57784"/>
              <a:gd name="T10" fmla="*/ 124 w 57784"/>
              <a:gd name="T11" fmla="*/ 3162 h 57784"/>
              <a:gd name="T12" fmla="*/ 658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80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50" name="bk object 464"/>
          <p:cNvSpPr>
            <a:spLocks/>
          </p:cNvSpPr>
          <p:nvPr/>
        </p:nvSpPr>
        <p:spPr bwMode="auto">
          <a:xfrm>
            <a:off x="6701367" y="6062133"/>
            <a:ext cx="35984" cy="33867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04 h 57784"/>
              <a:gd name="T4" fmla="*/ 1056 w 57784"/>
              <a:gd name="T5" fmla="*/ 549 h 57784"/>
              <a:gd name="T6" fmla="*/ 324 w 57784"/>
              <a:gd name="T7" fmla="*/ 1302 h 57784"/>
              <a:gd name="T8" fmla="*/ 0 w 57784"/>
              <a:gd name="T9" fmla="*/ 2232 h 57784"/>
              <a:gd name="T10" fmla="*/ 125 w 57784"/>
              <a:gd name="T11" fmla="*/ 3162 h 57784"/>
              <a:gd name="T12" fmla="*/ 659 w 57784"/>
              <a:gd name="T13" fmla="*/ 3985 h 57784"/>
              <a:gd name="T14" fmla="*/ 1561 w 57784"/>
              <a:gd name="T15" fmla="*/ 4595 h 57784"/>
              <a:gd name="T16" fmla="*/ 2678 w 57784"/>
              <a:gd name="T17" fmla="*/ 4865 h 57784"/>
              <a:gd name="T18" fmla="*/ 3792 w 57784"/>
              <a:gd name="T19" fmla="*/ 4761 h 57784"/>
              <a:gd name="T20" fmla="*/ 4779 w 57784"/>
              <a:gd name="T21" fmla="*/ 4316 h 57784"/>
              <a:gd name="T22" fmla="*/ 5511 w 57784"/>
              <a:gd name="T23" fmla="*/ 3564 h 57784"/>
              <a:gd name="T24" fmla="*/ 5835 w 57784"/>
              <a:gd name="T25" fmla="*/ 2633 h 57784"/>
              <a:gd name="T26" fmla="*/ 5711 w 57784"/>
              <a:gd name="T27" fmla="*/ 1703 h 57784"/>
              <a:gd name="T28" fmla="*/ 5177 w 57784"/>
              <a:gd name="T29" fmla="*/ 880 h 57784"/>
              <a:gd name="T30" fmla="*/ 4274 w 57784"/>
              <a:gd name="T31" fmla="*/ 270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51" name="bk object 465"/>
          <p:cNvSpPr>
            <a:spLocks/>
          </p:cNvSpPr>
          <p:nvPr/>
        </p:nvSpPr>
        <p:spPr bwMode="auto">
          <a:xfrm>
            <a:off x="6919384" y="6079067"/>
            <a:ext cx="33867" cy="35984"/>
          </a:xfrm>
          <a:custGeom>
            <a:avLst/>
            <a:gdLst>
              <a:gd name="T0" fmla="*/ 2633 w 57784"/>
              <a:gd name="T1" fmla="*/ 0 h 57784"/>
              <a:gd name="T2" fmla="*/ 1703 w 57784"/>
              <a:gd name="T3" fmla="*/ 125 h 57784"/>
              <a:gd name="T4" fmla="*/ 880 w 57784"/>
              <a:gd name="T5" fmla="*/ 659 h 57784"/>
              <a:gd name="T6" fmla="*/ 270 w 57784"/>
              <a:gd name="T7" fmla="*/ 1561 h 57784"/>
              <a:gd name="T8" fmla="*/ 0 w 57784"/>
              <a:gd name="T9" fmla="*/ 2678 h 57784"/>
              <a:gd name="T10" fmla="*/ 104 w 57784"/>
              <a:gd name="T11" fmla="*/ 3792 h 57784"/>
              <a:gd name="T12" fmla="*/ 549 w 57784"/>
              <a:gd name="T13" fmla="*/ 4779 h 57784"/>
              <a:gd name="T14" fmla="*/ 1302 w 57784"/>
              <a:gd name="T15" fmla="*/ 5512 h 57784"/>
              <a:gd name="T16" fmla="*/ 2232 w 57784"/>
              <a:gd name="T17" fmla="*/ 5836 h 57784"/>
              <a:gd name="T18" fmla="*/ 3162 w 57784"/>
              <a:gd name="T19" fmla="*/ 5711 h 57784"/>
              <a:gd name="T20" fmla="*/ 3984 w 57784"/>
              <a:gd name="T21" fmla="*/ 5177 h 57784"/>
              <a:gd name="T22" fmla="*/ 4594 w 57784"/>
              <a:gd name="T23" fmla="*/ 4274 h 57784"/>
              <a:gd name="T24" fmla="*/ 4865 w 57784"/>
              <a:gd name="T25" fmla="*/ 3158 h 57784"/>
              <a:gd name="T26" fmla="*/ 4761 w 57784"/>
              <a:gd name="T27" fmla="*/ 2043 h 57784"/>
              <a:gd name="T28" fmla="*/ 4316 w 57784"/>
              <a:gd name="T29" fmla="*/ 1056 h 57784"/>
              <a:gd name="T30" fmla="*/ 3564 w 57784"/>
              <a:gd name="T31" fmla="*/ 324 h 57784"/>
              <a:gd name="T32" fmla="*/ 2633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52" name="bk object 466"/>
          <p:cNvSpPr>
            <a:spLocks/>
          </p:cNvSpPr>
          <p:nvPr/>
        </p:nvSpPr>
        <p:spPr bwMode="auto">
          <a:xfrm>
            <a:off x="7160685" y="6098118"/>
            <a:ext cx="35983" cy="35983"/>
          </a:xfrm>
          <a:custGeom>
            <a:avLst/>
            <a:gdLst>
              <a:gd name="T0" fmla="*/ 3158 w 57784"/>
              <a:gd name="T1" fmla="*/ 0 h 57784"/>
              <a:gd name="T2" fmla="*/ 2042 w 57784"/>
              <a:gd name="T3" fmla="*/ 125 h 57784"/>
              <a:gd name="T4" fmla="*/ 1055 w 57784"/>
              <a:gd name="T5" fmla="*/ 659 h 57784"/>
              <a:gd name="T6" fmla="*/ 324 w 57784"/>
              <a:gd name="T7" fmla="*/ 1561 h 57784"/>
              <a:gd name="T8" fmla="*/ 0 w 57784"/>
              <a:gd name="T9" fmla="*/ 2677 h 57784"/>
              <a:gd name="T10" fmla="*/ 125 w 57784"/>
              <a:gd name="T11" fmla="*/ 3792 h 57784"/>
              <a:gd name="T12" fmla="*/ 659 w 57784"/>
              <a:gd name="T13" fmla="*/ 4779 h 57784"/>
              <a:gd name="T14" fmla="*/ 1561 w 57784"/>
              <a:gd name="T15" fmla="*/ 5511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7 h 57784"/>
              <a:gd name="T22" fmla="*/ 5510 w 57784"/>
              <a:gd name="T23" fmla="*/ 4274 h 57784"/>
              <a:gd name="T24" fmla="*/ 5834 w 57784"/>
              <a:gd name="T25" fmla="*/ 3158 h 57784"/>
              <a:gd name="T26" fmla="*/ 5710 w 57784"/>
              <a:gd name="T27" fmla="*/ 2042 h 57784"/>
              <a:gd name="T28" fmla="*/ 5177 w 57784"/>
              <a:gd name="T29" fmla="*/ 1055 h 57784"/>
              <a:gd name="T30" fmla="*/ 4274 w 57784"/>
              <a:gd name="T31" fmla="*/ 324 h 57784"/>
              <a:gd name="T32" fmla="*/ 3158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53" name="bk object 467"/>
          <p:cNvSpPr>
            <a:spLocks/>
          </p:cNvSpPr>
          <p:nvPr/>
        </p:nvSpPr>
        <p:spPr bwMode="auto">
          <a:xfrm>
            <a:off x="7192433" y="6203951"/>
            <a:ext cx="35984" cy="35983"/>
          </a:xfrm>
          <a:custGeom>
            <a:avLst/>
            <a:gdLst>
              <a:gd name="T0" fmla="*/ 3157 w 57784"/>
              <a:gd name="T1" fmla="*/ 0 h 57784"/>
              <a:gd name="T2" fmla="*/ 2042 w 57784"/>
              <a:gd name="T3" fmla="*/ 125 h 57784"/>
              <a:gd name="T4" fmla="*/ 1056 w 57784"/>
              <a:gd name="T5" fmla="*/ 658 h 57784"/>
              <a:gd name="T6" fmla="*/ 324 w 57784"/>
              <a:gd name="T7" fmla="*/ 1560 h 57784"/>
              <a:gd name="T8" fmla="*/ 0 w 57784"/>
              <a:gd name="T9" fmla="*/ 2676 h 57784"/>
              <a:gd name="T10" fmla="*/ 124 w 57784"/>
              <a:gd name="T11" fmla="*/ 3791 h 57784"/>
              <a:gd name="T12" fmla="*/ 658 w 57784"/>
              <a:gd name="T13" fmla="*/ 4779 h 57784"/>
              <a:gd name="T14" fmla="*/ 1560 w 57784"/>
              <a:gd name="T15" fmla="*/ 5510 h 57784"/>
              <a:gd name="T16" fmla="*/ 2677 w 57784"/>
              <a:gd name="T17" fmla="*/ 5835 h 57784"/>
              <a:gd name="T18" fmla="*/ 3792 w 57784"/>
              <a:gd name="T19" fmla="*/ 5710 h 57784"/>
              <a:gd name="T20" fmla="*/ 4779 w 57784"/>
              <a:gd name="T21" fmla="*/ 5176 h 57784"/>
              <a:gd name="T22" fmla="*/ 5511 w 57784"/>
              <a:gd name="T23" fmla="*/ 4273 h 57784"/>
              <a:gd name="T24" fmla="*/ 5835 w 57784"/>
              <a:gd name="T25" fmla="*/ 3157 h 57784"/>
              <a:gd name="T26" fmla="*/ 5710 w 57784"/>
              <a:gd name="T27" fmla="*/ 2042 h 57784"/>
              <a:gd name="T28" fmla="*/ 5176 w 57784"/>
              <a:gd name="T29" fmla="*/ 1055 h 57784"/>
              <a:gd name="T30" fmla="*/ 4274 w 57784"/>
              <a:gd name="T31" fmla="*/ 324 h 57784"/>
              <a:gd name="T32" fmla="*/ 3157 w 57784"/>
              <a:gd name="T33" fmla="*/ 0 h 577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784" h="57784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8" y="20049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 sz="2400"/>
          </a:p>
        </p:txBody>
      </p:sp>
      <p:sp>
        <p:nvSpPr>
          <p:cNvPr id="454" name="bk object 468">
            <a:extLst>
              <a:ext uri="{FF2B5EF4-FFF2-40B4-BE49-F238E27FC236}">
                <a16:creationId xmlns:a16="http://schemas.microsoft.com/office/drawing/2014/main" id="{9001A81B-0447-402C-887E-3DC20A8C4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067"/>
          </a:p>
        </p:txBody>
      </p:sp>
      <p:sp>
        <p:nvSpPr>
          <p:cNvPr id="455" name="bk object 469">
            <a:extLst>
              <a:ext uri="{FF2B5EF4-FFF2-40B4-BE49-F238E27FC236}">
                <a16:creationId xmlns:a16="http://schemas.microsoft.com/office/drawing/2014/main" id="{3FC73D69-ED0E-4F11-98DC-4B4BF9092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1" y="726017"/>
            <a:ext cx="10375900" cy="5247216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067"/>
          </a:p>
        </p:txBody>
      </p:sp>
      <p:sp>
        <p:nvSpPr>
          <p:cNvPr id="456" name="Holder 2">
            <a:extLst>
              <a:ext uri="{FF2B5EF4-FFF2-40B4-BE49-F238E27FC236}">
                <a16:creationId xmlns:a16="http://schemas.microsoft.com/office/drawing/2014/main" id="{D8F9A145-0308-4671-BB48-2087E8B5BA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defTabSz="554323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7" name="Holder 3">
            <a:extLst>
              <a:ext uri="{FF2B5EF4-FFF2-40B4-BE49-F238E27FC236}">
                <a16:creationId xmlns:a16="http://schemas.microsoft.com/office/drawing/2014/main" id="{09CDCDA2-B897-4ADD-AE52-EED689AF82A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defTabSz="554323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A7C53ACB-64C9-4D7F-A5B8-1BC5C8B3776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23/09/2025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8" name="Holder 4">
            <a:extLst>
              <a:ext uri="{FF2B5EF4-FFF2-40B4-BE49-F238E27FC236}">
                <a16:creationId xmlns:a16="http://schemas.microsoft.com/office/drawing/2014/main" id="{D173C0C9-3766-4CC2-97F0-399DC272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554323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B6F15528-21DE-4FAA-801E-634DDDAF4B2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5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29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37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29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755651"/>
            <a:ext cx="23643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s-CL" altLang="es-CL"/>
          </a:p>
        </p:txBody>
      </p:sp>
      <p:sp>
        <p:nvSpPr>
          <p:cNvPr id="1027" name="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80634" y="2444751"/>
            <a:ext cx="88307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s-CL" altLang="es-CL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B84531E4-49E3-4960-8939-BE638A07520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4434" y="6377518"/>
            <a:ext cx="39031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554085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endParaRPr lang="es-CL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57662CD3-7F45-4C2F-B45E-1908D164789D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09600" y="6377518"/>
            <a:ext cx="28045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554085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fld id="{2F8D11CA-DB6D-46B4-AE59-D4DCB62E9622}" type="datetime1">
              <a:rPr lang="es-ES" smtClean="0"/>
              <a:t>23/09/2025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84A61C71-CF0A-4C12-A4FF-D00C0D996FE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7818" y="6377518"/>
            <a:ext cx="28045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554085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048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516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552437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82971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10699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385777" eaLnBrk="1" hangingPunct="1">
        <a:defRPr>
          <a:latin typeface="+mn-lt"/>
          <a:ea typeface="+mn-ea"/>
          <a:cs typeface="+mn-cs"/>
        </a:defRPr>
      </a:lvl6pPr>
      <a:lvl7pPr marL="1662933" eaLnBrk="1" hangingPunct="1">
        <a:defRPr>
          <a:latin typeface="+mn-lt"/>
          <a:ea typeface="+mn-ea"/>
          <a:cs typeface="+mn-cs"/>
        </a:defRPr>
      </a:lvl7pPr>
      <a:lvl8pPr marL="1940093" eaLnBrk="1" hangingPunct="1">
        <a:defRPr>
          <a:latin typeface="+mn-lt"/>
          <a:ea typeface="+mn-ea"/>
          <a:cs typeface="+mn-cs"/>
        </a:defRPr>
      </a:lvl8pPr>
      <a:lvl9pPr marL="221723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157" eaLnBrk="1" hangingPunct="1">
        <a:defRPr>
          <a:latin typeface="+mn-lt"/>
          <a:ea typeface="+mn-ea"/>
          <a:cs typeface="+mn-cs"/>
        </a:defRPr>
      </a:lvl2pPr>
      <a:lvl3pPr marL="554311" eaLnBrk="1" hangingPunct="1">
        <a:defRPr>
          <a:latin typeface="+mn-lt"/>
          <a:ea typeface="+mn-ea"/>
          <a:cs typeface="+mn-cs"/>
        </a:defRPr>
      </a:lvl3pPr>
      <a:lvl4pPr marL="831473" eaLnBrk="1" hangingPunct="1">
        <a:defRPr>
          <a:latin typeface="+mn-lt"/>
          <a:ea typeface="+mn-ea"/>
          <a:cs typeface="+mn-cs"/>
        </a:defRPr>
      </a:lvl4pPr>
      <a:lvl5pPr marL="1108620" eaLnBrk="1" hangingPunct="1">
        <a:defRPr>
          <a:latin typeface="+mn-lt"/>
          <a:ea typeface="+mn-ea"/>
          <a:cs typeface="+mn-cs"/>
        </a:defRPr>
      </a:lvl5pPr>
      <a:lvl6pPr marL="1385777" eaLnBrk="1" hangingPunct="1">
        <a:defRPr>
          <a:latin typeface="+mn-lt"/>
          <a:ea typeface="+mn-ea"/>
          <a:cs typeface="+mn-cs"/>
        </a:defRPr>
      </a:lvl6pPr>
      <a:lvl7pPr marL="1662933" eaLnBrk="1" hangingPunct="1">
        <a:defRPr>
          <a:latin typeface="+mn-lt"/>
          <a:ea typeface="+mn-ea"/>
          <a:cs typeface="+mn-cs"/>
        </a:defRPr>
      </a:lvl7pPr>
      <a:lvl8pPr marL="1940093" eaLnBrk="1" hangingPunct="1">
        <a:defRPr>
          <a:latin typeface="+mn-lt"/>
          <a:ea typeface="+mn-ea"/>
          <a:cs typeface="+mn-cs"/>
        </a:defRPr>
      </a:lvl8pPr>
      <a:lvl9pPr marL="221723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7774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14/relationships/chartEx" Target="../charts/chartEx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38320" y="0"/>
            <a:ext cx="10576984" cy="934192"/>
          </a:xfrm>
          <a:prstGeom prst="rect">
            <a:avLst/>
          </a:prstGeom>
          <a:solidFill>
            <a:srgbClr val="43527C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3" tIns="60927" rIns="121853" bIns="60927" spcCol="0" rtlCol="0" anchor="ctr"/>
          <a:lstStyle/>
          <a:p>
            <a:pPr algn="ctr" defTabSz="554085">
              <a:buClr>
                <a:srgbClr val="000000"/>
              </a:buClr>
              <a:defRPr/>
            </a:pPr>
            <a:endParaRPr lang="es-ES" sz="1867" kern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754380C6-5AB8-487B-A36A-7E3E477BE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56" y="107318"/>
            <a:ext cx="10255236" cy="49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53" tIns="60927" rIns="121853" bIns="60927">
            <a:spAutoFit/>
          </a:bodyPr>
          <a:lstStyle>
            <a:lvl1pPr>
              <a:defRPr sz="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554323">
              <a:defRPr/>
            </a:pPr>
            <a:r>
              <a:rPr lang="es-ES" sz="2400" b="1" dirty="0">
                <a:solidFill>
                  <a:prstClr val="white"/>
                </a:solidFill>
                <a:latin typeface="Trebuchet MS" charset="0"/>
                <a:cs typeface="Trebuchet MS" charset="0"/>
                <a:sym typeface="Arial"/>
              </a:rPr>
              <a:t>  </a:t>
            </a:r>
            <a:r>
              <a:rPr lang="es-ES" sz="2400" b="1" dirty="0">
                <a:solidFill>
                  <a:prstClr val="white"/>
                </a:solidFill>
                <a:latin typeface="Book Antiqua" panose="02040602050305030304" pitchFamily="18" charset="0"/>
                <a:cs typeface="Trebuchet MS" charset="0"/>
                <a:sym typeface="Arial"/>
              </a:rPr>
              <a:t>SISTEMA</a:t>
            </a:r>
            <a:r>
              <a:rPr lang="es-ES" sz="2400" dirty="0">
                <a:solidFill>
                  <a:prstClr val="white"/>
                </a:solidFill>
                <a:latin typeface="Book Antiqua" panose="02040602050305030304" pitchFamily="18" charset="0"/>
                <a:cs typeface="Trebuchet MS" charset="0"/>
                <a:sym typeface="Arial"/>
              </a:rPr>
              <a:t> DE TRANSPARENCIA Y PREVENCIÓN DE CORRUPCIÓN</a:t>
            </a:r>
            <a:endParaRPr lang="es-ES" sz="2400" b="1" dirty="0">
              <a:solidFill>
                <a:prstClr val="white"/>
              </a:solidFill>
              <a:latin typeface="Book Antiqua" panose="02040602050305030304" pitchFamily="18" charset="0"/>
              <a:cs typeface="Trebuchet MS" charset="0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3A9AE4-3E90-0A58-3145-2C0EBD68B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372" y="990367"/>
            <a:ext cx="5540881" cy="5846820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06B814F-1FA8-622A-C306-979C8C7F1401}"/>
              </a:ext>
            </a:extLst>
          </p:cNvPr>
          <p:cNvSpPr/>
          <p:nvPr/>
        </p:nvSpPr>
        <p:spPr>
          <a:xfrm>
            <a:off x="5028088" y="4467434"/>
            <a:ext cx="1539573" cy="22960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092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Brand">
            <a:extLst>
              <a:ext uri="{FF2B5EF4-FFF2-40B4-BE49-F238E27FC236}">
                <a16:creationId xmlns:a16="http://schemas.microsoft.com/office/drawing/2014/main" id="{5C61194C-31B2-4332-9B6A-B8CC1F2FC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70" y="91417"/>
            <a:ext cx="1736361" cy="59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3CE6933C-5B37-452D-B1AB-EA5BD871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179" y="6603952"/>
            <a:ext cx="2804583" cy="164212"/>
          </a:xfrm>
        </p:spPr>
        <p:txBody>
          <a:bodyPr/>
          <a:lstStyle/>
          <a:p>
            <a:pPr marL="0" marR="0" lvl="0" indent="0" algn="r" defTabSz="55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CL" sz="10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543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L" sz="10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ángulo 3">
            <a:extLst>
              <a:ext uri="{FF2B5EF4-FFF2-40B4-BE49-F238E27FC236}">
                <a16:creationId xmlns:a16="http://schemas.microsoft.com/office/drawing/2014/main" id="{775865A0-58D5-0310-599D-6C5F80DE9EA3}"/>
              </a:ext>
            </a:extLst>
          </p:cNvPr>
          <p:cNvSpPr/>
          <p:nvPr/>
        </p:nvSpPr>
        <p:spPr>
          <a:xfrm>
            <a:off x="-1353" y="164637"/>
            <a:ext cx="10068460" cy="738642"/>
          </a:xfrm>
          <a:prstGeom prst="rect">
            <a:avLst/>
          </a:prstGeom>
          <a:solidFill>
            <a:srgbClr val="66CCFF"/>
          </a:solidFill>
        </p:spPr>
        <p:txBody>
          <a:bodyPr wrap="square" lIns="121899" tIns="60949" rIns="121899" bIns="60949">
            <a:spAutoFit/>
          </a:bodyPr>
          <a:lstStyle/>
          <a:p>
            <a:pPr marL="0" marR="0" lvl="0" indent="0" algn="ctr" defTabSz="55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dirty="0">
                <a:latin typeface="Book Antiqua" panose="02040602050305030304" pitchFamily="18" charset="0"/>
                <a:cs typeface="Trebuchet MS"/>
              </a:rPr>
              <a:t>TIPOS SANCIONATORIOS ESTABLECIDOS EN LA LEY DE TRANSPARENCIA (Título VI)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 panose="02040602050305030304" pitchFamily="18" charset="0"/>
              <a:cs typeface="Trebuchet M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F129A53-B80C-203B-6E06-A9A5D54431EC}"/>
              </a:ext>
            </a:extLst>
          </p:cNvPr>
          <p:cNvSpPr/>
          <p:nvPr/>
        </p:nvSpPr>
        <p:spPr>
          <a:xfrm>
            <a:off x="588748" y="1289649"/>
            <a:ext cx="5019572" cy="448170"/>
          </a:xfrm>
          <a:prstGeom prst="rect">
            <a:avLst/>
          </a:prstGeom>
          <a:solidFill>
            <a:srgbClr val="3C2E49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5" tIns="60937" rIns="121875" bIns="60937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515" marR="3081" lvl="0" indent="-342900" algn="just" defTabSz="6094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</a:rPr>
              <a:t>Art. 45. Denegación Infundada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11" name="Flecha: cheurón 10">
            <a:extLst>
              <a:ext uri="{FF2B5EF4-FFF2-40B4-BE49-F238E27FC236}">
                <a16:creationId xmlns:a16="http://schemas.microsoft.com/office/drawing/2014/main" id="{C14ACF29-D563-7505-5D51-960EE5415BF5}"/>
              </a:ext>
            </a:extLst>
          </p:cNvPr>
          <p:cNvSpPr/>
          <p:nvPr/>
        </p:nvSpPr>
        <p:spPr>
          <a:xfrm rot="5400000">
            <a:off x="2778104" y="1797214"/>
            <a:ext cx="218064" cy="332273"/>
          </a:xfrm>
          <a:prstGeom prst="chevron">
            <a:avLst/>
          </a:prstGeom>
          <a:solidFill>
            <a:srgbClr val="FFC000">
              <a:lumMod val="75000"/>
            </a:srgbClr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55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0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D4BAC55-7AD7-9E72-FC67-353A0EBC10F5}"/>
              </a:ext>
            </a:extLst>
          </p:cNvPr>
          <p:cNvSpPr/>
          <p:nvPr/>
        </p:nvSpPr>
        <p:spPr>
          <a:xfrm>
            <a:off x="588748" y="2152184"/>
            <a:ext cx="5080532" cy="1415475"/>
          </a:xfrm>
          <a:prstGeom prst="rect">
            <a:avLst/>
          </a:prstGeom>
          <a:solidFill>
            <a:srgbClr val="66CDFF">
              <a:alpha val="5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121853" tIns="60927" rIns="121853" bIns="60927" spcCol="0" rtlCol="0" anchor="ctr"/>
          <a:lstStyle/>
          <a:p>
            <a:pPr marL="0" marR="0" lvl="1" indent="0" algn="just" defTabSz="554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67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cs typeface="Calibri"/>
              </a:rPr>
              <a:t>La autoridad o jefatura o jefe superior del órgano o servicio de la Administración del Estado, requerido, </a:t>
            </a:r>
            <a:r>
              <a:rPr kumimoji="0" lang="es-ES" sz="1467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cs typeface="Calibri"/>
              </a:rPr>
              <a:t>que hubiere denegado infundadamente el acceso a la información, contraviniendo, así, lo dispuesto en el artículo 16</a:t>
            </a:r>
            <a:r>
              <a:rPr kumimoji="0" lang="es-ES" sz="1467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cs typeface="Calibri"/>
              </a:rPr>
              <a:t>, será sancionado con multa de 20% a 50% de su remuneración.</a:t>
            </a:r>
            <a:endParaRPr kumimoji="0" lang="es-MX" sz="1467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F7C00C0-700A-6E66-246F-91C03D2E6D54}"/>
              </a:ext>
            </a:extLst>
          </p:cNvPr>
          <p:cNvSpPr/>
          <p:nvPr/>
        </p:nvSpPr>
        <p:spPr>
          <a:xfrm>
            <a:off x="6043749" y="1289650"/>
            <a:ext cx="5479850" cy="448170"/>
          </a:xfrm>
          <a:prstGeom prst="rect">
            <a:avLst/>
          </a:prstGeom>
          <a:solidFill>
            <a:srgbClr val="3C2E49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5" tIns="60937" rIns="121875" bIns="60937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515" marR="3081" lvl="0" indent="-342900" algn="just" defTabSz="6094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</a:rPr>
              <a:t>Art. 46, inciso 1. No entrega oportuna de la información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14" name="Flecha: cheurón 13">
            <a:extLst>
              <a:ext uri="{FF2B5EF4-FFF2-40B4-BE49-F238E27FC236}">
                <a16:creationId xmlns:a16="http://schemas.microsoft.com/office/drawing/2014/main" id="{DAD3239A-5BB0-7536-1A13-91AC0F7F81F9}"/>
              </a:ext>
            </a:extLst>
          </p:cNvPr>
          <p:cNvSpPr/>
          <p:nvPr/>
        </p:nvSpPr>
        <p:spPr>
          <a:xfrm rot="5400000">
            <a:off x="8763815" y="1805990"/>
            <a:ext cx="218064" cy="332273"/>
          </a:xfrm>
          <a:prstGeom prst="chevron">
            <a:avLst/>
          </a:prstGeom>
          <a:solidFill>
            <a:srgbClr val="FFC000">
              <a:lumMod val="75000"/>
            </a:srgbClr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55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0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7A5358C-3E91-575D-8EC3-36FD5E29E672}"/>
              </a:ext>
            </a:extLst>
          </p:cNvPr>
          <p:cNvSpPr/>
          <p:nvPr/>
        </p:nvSpPr>
        <p:spPr>
          <a:xfrm>
            <a:off x="6043747" y="2157156"/>
            <a:ext cx="5479851" cy="1410503"/>
          </a:xfrm>
          <a:prstGeom prst="rect">
            <a:avLst/>
          </a:prstGeom>
          <a:solidFill>
            <a:srgbClr val="66CDFF">
              <a:alpha val="5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121853" tIns="60927" rIns="121853" bIns="60927" spcCol="0" rtlCol="0" anchor="ctr"/>
          <a:lstStyle/>
          <a:p>
            <a:pPr marL="0" marR="0" lvl="1" indent="0" algn="just" defTabSz="554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67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cs typeface="Calibri"/>
              </a:rPr>
              <a:t>La </a:t>
            </a:r>
            <a:r>
              <a:rPr kumimoji="0" lang="es-ES" sz="1467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cs typeface="Calibri"/>
              </a:rPr>
              <a:t>no entrega oportuna de la información en la forma decretada, una vez que ha sido ordenada por resolución a firme</a:t>
            </a:r>
            <a:r>
              <a:rPr kumimoji="0" lang="es-ES" sz="1467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cs typeface="Calibri"/>
              </a:rPr>
              <a:t>, será sancionada con multa de 20% a 50% de la remuneración correspondiente.</a:t>
            </a:r>
            <a:endParaRPr kumimoji="0" lang="es-MX" sz="1467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C5E739B-46EB-7E3F-F2F1-A1B16E539A83}"/>
              </a:ext>
            </a:extLst>
          </p:cNvPr>
          <p:cNvSpPr/>
          <p:nvPr/>
        </p:nvSpPr>
        <p:spPr>
          <a:xfrm>
            <a:off x="619228" y="4122356"/>
            <a:ext cx="5019572" cy="527972"/>
          </a:xfrm>
          <a:prstGeom prst="rect">
            <a:avLst/>
          </a:prstGeom>
          <a:solidFill>
            <a:srgbClr val="3C2E49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5" tIns="60937" rIns="121875" bIns="60937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515" marR="3081" lvl="0" indent="-342900" algn="just" defTabSz="6094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</a:rPr>
              <a:t>Art.46, inciso 2. Persistencia en la no entrega de la información.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31FA0B2-3309-B49A-FB94-0F26A1F7F80D}"/>
              </a:ext>
            </a:extLst>
          </p:cNvPr>
          <p:cNvSpPr/>
          <p:nvPr/>
        </p:nvSpPr>
        <p:spPr>
          <a:xfrm>
            <a:off x="588748" y="5015504"/>
            <a:ext cx="5080532" cy="1160444"/>
          </a:xfrm>
          <a:prstGeom prst="rect">
            <a:avLst/>
          </a:prstGeom>
          <a:solidFill>
            <a:srgbClr val="66CDFF">
              <a:alpha val="5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121853" tIns="60927" rIns="121853" bIns="60927" spcCol="0" rtlCol="0" anchor="ctr"/>
          <a:lstStyle/>
          <a:p>
            <a:pPr marL="0" marR="0" lvl="1" indent="0" algn="just" defTabSz="554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67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cs typeface="Calibri"/>
              </a:rPr>
              <a:t>Si la autoridad o jefatura o jefe superior del órgano o servicio de la Administración del Estado, requerido, </a:t>
            </a:r>
            <a:r>
              <a:rPr kumimoji="0" lang="es-ES" sz="1467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cs typeface="Calibri"/>
              </a:rPr>
              <a:t>persistiere en su actitud, se le aplicará el duplo de la sanción indicada y la suspensión en el cargo por un lapso de cinco días</a:t>
            </a:r>
            <a:r>
              <a:rPr kumimoji="0" lang="es-ES" sz="1467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cs typeface="Calibri"/>
              </a:rPr>
              <a:t>.</a:t>
            </a:r>
            <a:endParaRPr kumimoji="0" lang="es-MX" sz="1467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4" name="Flecha: cheurón 3">
            <a:extLst>
              <a:ext uri="{FF2B5EF4-FFF2-40B4-BE49-F238E27FC236}">
                <a16:creationId xmlns:a16="http://schemas.microsoft.com/office/drawing/2014/main" id="{CEAAFC7A-BAE1-29A9-F35B-7F1AADFF9BA8}"/>
              </a:ext>
            </a:extLst>
          </p:cNvPr>
          <p:cNvSpPr/>
          <p:nvPr/>
        </p:nvSpPr>
        <p:spPr>
          <a:xfrm rot="5400000">
            <a:off x="2778104" y="4644344"/>
            <a:ext cx="218064" cy="332273"/>
          </a:xfrm>
          <a:prstGeom prst="chevron">
            <a:avLst/>
          </a:prstGeom>
          <a:solidFill>
            <a:srgbClr val="FFC000">
              <a:lumMod val="75000"/>
            </a:srgbClr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55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0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44AE69F-D6BC-98D1-B3AE-0CDE11CDCD53}"/>
              </a:ext>
            </a:extLst>
          </p:cNvPr>
          <p:cNvSpPr/>
          <p:nvPr/>
        </p:nvSpPr>
        <p:spPr>
          <a:xfrm>
            <a:off x="6043748" y="4100654"/>
            <a:ext cx="5479850" cy="448170"/>
          </a:xfrm>
          <a:prstGeom prst="rect">
            <a:avLst/>
          </a:prstGeom>
          <a:solidFill>
            <a:srgbClr val="3C2E49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5" tIns="60937" rIns="121875" bIns="60937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515" marR="3081" lvl="0" indent="-342900" algn="just" defTabSz="6094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</a:rPr>
              <a:t>Art. 47. Incumplimiento transparencia activa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662BE7-89DF-D3F1-689B-4E0AD2B4B649}"/>
              </a:ext>
            </a:extLst>
          </p:cNvPr>
          <p:cNvSpPr/>
          <p:nvPr/>
        </p:nvSpPr>
        <p:spPr>
          <a:xfrm>
            <a:off x="6043747" y="5015504"/>
            <a:ext cx="5479851" cy="1160444"/>
          </a:xfrm>
          <a:prstGeom prst="rect">
            <a:avLst/>
          </a:prstGeom>
          <a:solidFill>
            <a:srgbClr val="66CDFF">
              <a:alpha val="5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121853" tIns="60927" rIns="121853" bIns="60927" spcCol="0" rtlCol="0" anchor="ctr"/>
          <a:lstStyle/>
          <a:p>
            <a:pPr marL="0" marR="0" lvl="1" indent="0" algn="just" defTabSz="554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67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cs typeface="Calibri"/>
              </a:rPr>
              <a:t>El </a:t>
            </a:r>
            <a:r>
              <a:rPr kumimoji="0" lang="es-ES" sz="1467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cs typeface="Calibri"/>
              </a:rPr>
              <a:t>incumplimiento injustificado de las normas sobre transparencia activa</a:t>
            </a:r>
            <a:r>
              <a:rPr kumimoji="0" lang="es-ES" sz="1467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cs typeface="Calibri"/>
              </a:rPr>
              <a:t> se sancionará con multa de 20% a 50% de las remuneraciones del infractor.</a:t>
            </a:r>
            <a:endParaRPr kumimoji="0" lang="es-MX" sz="1467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7" name="Flecha: cheurón 6">
            <a:extLst>
              <a:ext uri="{FF2B5EF4-FFF2-40B4-BE49-F238E27FC236}">
                <a16:creationId xmlns:a16="http://schemas.microsoft.com/office/drawing/2014/main" id="{A8FCE21B-6857-D5B0-70C2-269CF519BD98}"/>
              </a:ext>
            </a:extLst>
          </p:cNvPr>
          <p:cNvSpPr/>
          <p:nvPr/>
        </p:nvSpPr>
        <p:spPr>
          <a:xfrm rot="5400000">
            <a:off x="8759058" y="4593225"/>
            <a:ext cx="218064" cy="332273"/>
          </a:xfrm>
          <a:prstGeom prst="chevron">
            <a:avLst/>
          </a:prstGeom>
          <a:solidFill>
            <a:srgbClr val="FFC000">
              <a:lumMod val="75000"/>
            </a:srgbClr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55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0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050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0C89D1-5065-DED6-65AE-737C3BD63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>
            <a:extLst>
              <a:ext uri="{FF2B5EF4-FFF2-40B4-BE49-F238E27FC236}">
                <a16:creationId xmlns:a16="http://schemas.microsoft.com/office/drawing/2014/main" id="{43F09B4D-BD59-E09E-7F6B-A2160B121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5995" y="8861288"/>
            <a:ext cx="2245428" cy="149796"/>
          </a:xfrm>
        </p:spPr>
        <p:txBody>
          <a:bodyPr>
            <a:normAutofit fontScale="25000" lnSpcReduction="20000"/>
          </a:bodyPr>
          <a:lstStyle/>
          <a:p>
            <a:r>
              <a:rPr lang="es-ES" sz="1600" b="1" dirty="0"/>
              <a:t>Jornada para Adultos Mayores </a:t>
            </a:r>
          </a:p>
          <a:p>
            <a:r>
              <a:rPr lang="es-ES" sz="1600" b="1" dirty="0"/>
              <a:t>09 de julio de 2018</a:t>
            </a:r>
            <a:endParaRPr lang="es-CL" sz="160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48B1D66-62B9-AE54-3569-27D222155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773" y="1"/>
            <a:ext cx="2147295" cy="75266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FCF325A-A421-DD86-CFFC-F163037734B2}"/>
              </a:ext>
            </a:extLst>
          </p:cNvPr>
          <p:cNvSpPr txBox="1"/>
          <p:nvPr/>
        </p:nvSpPr>
        <p:spPr>
          <a:xfrm>
            <a:off x="329735" y="1884578"/>
            <a:ext cx="11208775" cy="3580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_tradnl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Black" pitchFamily="2" charset="77"/>
              <a:ea typeface="+mn-ea"/>
              <a:cs typeface="Arial"/>
              <a:sym typeface="Arial"/>
            </a:endParaRPr>
          </a:p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_tradnl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Black" pitchFamily="2" charset="77"/>
              <a:ea typeface="+mn-ea"/>
              <a:cs typeface="Arial"/>
              <a:sym typeface="Arial"/>
            </a:endParaRPr>
          </a:p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ESTADÍSTICA MÁS RELEVANTE</a:t>
            </a:r>
          </a:p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CL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+mn-ea"/>
              <a:cs typeface="Arial"/>
              <a:sym typeface="Arial"/>
            </a:endParaRPr>
          </a:p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CL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+mn-ea"/>
              <a:cs typeface="Arial"/>
              <a:sym typeface="Arial"/>
            </a:endParaRPr>
          </a:p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CL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+mn-ea"/>
              <a:cs typeface="Arial"/>
              <a:sym typeface="Arial"/>
            </a:endParaRPr>
          </a:p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CL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+mn-ea"/>
              <a:cs typeface="Arial"/>
              <a:sym typeface="Arial"/>
            </a:endParaRPr>
          </a:p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CL" sz="1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Black" pitchFamily="2" charset="77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511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6661B-4AF2-1E21-0C62-597008547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Brand">
            <a:extLst>
              <a:ext uri="{FF2B5EF4-FFF2-40B4-BE49-F238E27FC236}">
                <a16:creationId xmlns:a16="http://schemas.microsoft.com/office/drawing/2014/main" id="{3AE82E04-CA77-C731-94DE-AD4136491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70" y="91417"/>
            <a:ext cx="1736361" cy="59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F7934D8E-7F0A-C1FB-2C6D-BC7823F9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179" y="6603952"/>
            <a:ext cx="2804583" cy="164212"/>
          </a:xfrm>
        </p:spPr>
        <p:txBody>
          <a:bodyPr/>
          <a:lstStyle/>
          <a:p>
            <a:pPr marL="0" marR="0" lvl="0" indent="0" algn="r" defTabSz="55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CL" sz="10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543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L" sz="10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ángulo 3">
            <a:extLst>
              <a:ext uri="{FF2B5EF4-FFF2-40B4-BE49-F238E27FC236}">
                <a16:creationId xmlns:a16="http://schemas.microsoft.com/office/drawing/2014/main" id="{E9E89234-B38A-7292-3427-F9D6420DF6AA}"/>
              </a:ext>
            </a:extLst>
          </p:cNvPr>
          <p:cNvSpPr/>
          <p:nvPr/>
        </p:nvSpPr>
        <p:spPr>
          <a:xfrm>
            <a:off x="-1353" y="164637"/>
            <a:ext cx="10068460" cy="430865"/>
          </a:xfrm>
          <a:prstGeom prst="rect">
            <a:avLst/>
          </a:prstGeom>
          <a:solidFill>
            <a:srgbClr val="66CCFF"/>
          </a:solidFill>
        </p:spPr>
        <p:txBody>
          <a:bodyPr wrap="square" lIns="121899" tIns="60949" rIns="121899" bIns="60949">
            <a:spAutoFit/>
          </a:bodyPr>
          <a:lstStyle/>
          <a:p>
            <a:pPr marL="0" marR="0" lvl="0" indent="0" algn="ctr" defTabSz="55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rebuchet MS"/>
              </a:rPr>
              <a:t>PRINCIPALES ESTADÍSTICAS (investigaciones sumarias 2010 </a:t>
            </a:r>
            <a:r>
              <a:rPr lang="es-ES" sz="2000" b="1" dirty="0">
                <a:solidFill>
                  <a:prstClr val="black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rebuchet MS"/>
              </a:rPr>
              <a:t> abril 2025)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CE8BEB6-8AE8-C5C7-98E5-64CBA79508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134408"/>
              </p:ext>
            </p:extLst>
          </p:nvPr>
        </p:nvGraphicFramePr>
        <p:xfrm>
          <a:off x="359764" y="1184223"/>
          <a:ext cx="10298243" cy="478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655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Brand">
            <a:extLst>
              <a:ext uri="{FF2B5EF4-FFF2-40B4-BE49-F238E27FC236}">
                <a16:creationId xmlns:a16="http://schemas.microsoft.com/office/drawing/2014/main" id="{5C61194C-31B2-4332-9B6A-B8CC1F2FC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70" y="91417"/>
            <a:ext cx="1736361" cy="59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3CE6933C-5B37-452D-B1AB-EA5BD871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179" y="6603952"/>
            <a:ext cx="2804583" cy="164212"/>
          </a:xfrm>
        </p:spPr>
        <p:txBody>
          <a:bodyPr/>
          <a:lstStyle/>
          <a:p>
            <a:pPr marL="0" marR="0" lvl="0" indent="0" algn="r" defTabSz="55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CL" sz="10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543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L" sz="10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ángulo 3">
            <a:extLst>
              <a:ext uri="{FF2B5EF4-FFF2-40B4-BE49-F238E27FC236}">
                <a16:creationId xmlns:a16="http://schemas.microsoft.com/office/drawing/2014/main" id="{775865A0-58D5-0310-599D-6C5F80DE9EA3}"/>
              </a:ext>
            </a:extLst>
          </p:cNvPr>
          <p:cNvSpPr/>
          <p:nvPr/>
        </p:nvSpPr>
        <p:spPr>
          <a:xfrm>
            <a:off x="-1353" y="164637"/>
            <a:ext cx="10068460" cy="738642"/>
          </a:xfrm>
          <a:prstGeom prst="rect">
            <a:avLst/>
          </a:prstGeom>
          <a:solidFill>
            <a:srgbClr val="66CCFF"/>
          </a:solidFill>
        </p:spPr>
        <p:txBody>
          <a:bodyPr wrap="square" lIns="121899" tIns="60949" rIns="121899" bIns="60949">
            <a:spAutoFit/>
          </a:bodyPr>
          <a:lstStyle/>
          <a:p>
            <a:pPr lvl="0" algn="ctr" defTabSz="554323">
              <a:defRPr/>
            </a:pPr>
            <a:r>
              <a:rPr lang="es-ES" sz="2000" b="1" dirty="0">
                <a:latin typeface="Book Antiqua" panose="02040602050305030304" pitchFamily="18" charset="0"/>
                <a:cs typeface="Trebuchet MS"/>
              </a:rPr>
              <a:t>RANKING CANTIDAD DE PROCESOS SANCIONATORIOS POR INSTITUCIONES (2010-2025)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012CC5-4B38-E31A-8791-F205EB267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03" y="969263"/>
            <a:ext cx="5443093" cy="56346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A7162F-E765-27FB-947B-3E48227A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016" y="1051559"/>
            <a:ext cx="5769864" cy="2364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8B34DC6-CF43-81B5-988A-41412C25D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3016" y="3523251"/>
            <a:ext cx="5769864" cy="156715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F5B9D3E-9461-CF2A-D8FA-A362C9AD48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3016" y="5197357"/>
            <a:ext cx="5723721" cy="12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Brand">
            <a:extLst>
              <a:ext uri="{FF2B5EF4-FFF2-40B4-BE49-F238E27FC236}">
                <a16:creationId xmlns:a16="http://schemas.microsoft.com/office/drawing/2014/main" id="{5C61194C-31B2-4332-9B6A-B8CC1F2FC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70" y="91417"/>
            <a:ext cx="1736361" cy="59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3CE6933C-5B37-452D-B1AB-EA5BD871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179" y="6603952"/>
            <a:ext cx="2804583" cy="164212"/>
          </a:xfrm>
        </p:spPr>
        <p:txBody>
          <a:bodyPr/>
          <a:lstStyle/>
          <a:p>
            <a:pPr marL="0" marR="0" lvl="0" indent="0" algn="r" defTabSz="55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CL" sz="10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543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L" sz="10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ángulo 3">
            <a:extLst>
              <a:ext uri="{FF2B5EF4-FFF2-40B4-BE49-F238E27FC236}">
                <a16:creationId xmlns:a16="http://schemas.microsoft.com/office/drawing/2014/main" id="{775865A0-58D5-0310-599D-6C5F80DE9EA3}"/>
              </a:ext>
            </a:extLst>
          </p:cNvPr>
          <p:cNvSpPr/>
          <p:nvPr/>
        </p:nvSpPr>
        <p:spPr>
          <a:xfrm>
            <a:off x="-1353" y="164637"/>
            <a:ext cx="10068460" cy="738642"/>
          </a:xfrm>
          <a:prstGeom prst="rect">
            <a:avLst/>
          </a:prstGeom>
          <a:solidFill>
            <a:srgbClr val="66CCFF"/>
          </a:solidFill>
        </p:spPr>
        <p:txBody>
          <a:bodyPr wrap="square" lIns="121899" tIns="60949" rIns="121899" bIns="60949">
            <a:spAutoFit/>
          </a:bodyPr>
          <a:lstStyle/>
          <a:p>
            <a:pPr lvl="0" algn="ctr" defTabSz="554323">
              <a:defRPr/>
            </a:pPr>
            <a:r>
              <a:rPr lang="es-ES" sz="2000" b="1" dirty="0">
                <a:latin typeface="Book Antiqua" panose="02040602050305030304" pitchFamily="18" charset="0"/>
                <a:cs typeface="Trebuchet MS"/>
              </a:rPr>
              <a:t>NÚMERO DE PROCESOS SANCIONATORIOS CON SANCIÓN NOTIFICADOS POR AÑO (mayo 2021- abril 2025)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53C4CCC-8A86-EF19-D85F-786C7E79DC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378052"/>
              </p:ext>
            </p:extLst>
          </p:nvPr>
        </p:nvGraphicFramePr>
        <p:xfrm>
          <a:off x="419725" y="1154243"/>
          <a:ext cx="9647382" cy="4542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645B996-F271-7056-81DB-B4A4E5D3318C}"/>
              </a:ext>
            </a:extLst>
          </p:cNvPr>
          <p:cNvSpPr txBox="1"/>
          <p:nvPr/>
        </p:nvSpPr>
        <p:spPr>
          <a:xfrm>
            <a:off x="389744" y="5936105"/>
            <a:ext cx="9398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/>
              <a:t>Aún no se notifican todos los acuerdos de sanción adoptados por el Consejo Directivo; ni se han presentado a decisión del Consejo Directivo todas las vistas fiscales de las investigaciones sumarias iniciadas el año 2024. Las investigaciones del año 2025 aún no se comienzan a presentar a decisión del Consejo Directivo.</a:t>
            </a:r>
          </a:p>
        </p:txBody>
      </p:sp>
    </p:spTree>
    <p:extLst>
      <p:ext uri="{BB962C8B-B14F-4D97-AF65-F5344CB8AC3E}">
        <p14:creationId xmlns:p14="http://schemas.microsoft.com/office/powerpoint/2010/main" val="345084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Brand">
            <a:extLst>
              <a:ext uri="{FF2B5EF4-FFF2-40B4-BE49-F238E27FC236}">
                <a16:creationId xmlns:a16="http://schemas.microsoft.com/office/drawing/2014/main" id="{5C61194C-31B2-4332-9B6A-B8CC1F2FC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70" y="91417"/>
            <a:ext cx="1736361" cy="59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3CE6933C-5B37-452D-B1AB-EA5BD871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179" y="6603952"/>
            <a:ext cx="2804583" cy="164212"/>
          </a:xfrm>
        </p:spPr>
        <p:txBody>
          <a:bodyPr/>
          <a:lstStyle/>
          <a:p>
            <a:pPr marL="0" marR="0" lvl="0" indent="0" algn="r" defTabSz="55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CL" sz="10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543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L" sz="10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ángulo 3">
            <a:extLst>
              <a:ext uri="{FF2B5EF4-FFF2-40B4-BE49-F238E27FC236}">
                <a16:creationId xmlns:a16="http://schemas.microsoft.com/office/drawing/2014/main" id="{775865A0-58D5-0310-599D-6C5F80DE9EA3}"/>
              </a:ext>
            </a:extLst>
          </p:cNvPr>
          <p:cNvSpPr/>
          <p:nvPr/>
        </p:nvSpPr>
        <p:spPr>
          <a:xfrm>
            <a:off x="-1353" y="164637"/>
            <a:ext cx="10068460" cy="738642"/>
          </a:xfrm>
          <a:prstGeom prst="rect">
            <a:avLst/>
          </a:prstGeom>
          <a:solidFill>
            <a:srgbClr val="66CCFF"/>
          </a:solidFill>
        </p:spPr>
        <p:txBody>
          <a:bodyPr wrap="square" lIns="121899" tIns="60949" rIns="121899" bIns="60949">
            <a:spAutoFit/>
          </a:bodyPr>
          <a:lstStyle/>
          <a:p>
            <a:pPr marL="0" marR="0" lvl="0" indent="0" algn="l" defTabSz="55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cs typeface="Trebuchet MS"/>
              </a:rPr>
              <a:t>CANTIDAD DE </a:t>
            </a:r>
            <a:r>
              <a:rPr lang="es-MX" sz="2000" b="1" dirty="0">
                <a:latin typeface="Book Antiqua" panose="02040602050305030304" pitchFamily="18" charset="0"/>
                <a:cs typeface="Trebuchet MS"/>
              </a:rPr>
              <a:t>PROCESOS SANCIONATORIOS CON SANCIÓN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cs typeface="Trebuchet MS"/>
              </a:rPr>
              <a:t>POR INSTITUCIÓN (igual o superior a 3</a:t>
            </a:r>
            <a:r>
              <a:rPr lang="es-MX" sz="2000" b="1" dirty="0">
                <a:latin typeface="Book Antiqua" panose="02040602050305030304" pitchFamily="18" charset="0"/>
                <a:cs typeface="Trebuchet MS"/>
              </a:rPr>
              <a:t>;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cs typeface="Trebuchet MS"/>
              </a:rPr>
              <a:t>a abril 2025)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 panose="02040602050305030304" pitchFamily="18" charset="0"/>
              <a:cs typeface="Trebuchet M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FCD1016-BD91-B0ED-AE4C-77EE71DAF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26" y="1055945"/>
            <a:ext cx="6372070" cy="56374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268BF56-7937-2746-C7BB-F4703B499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59" y="1089286"/>
            <a:ext cx="5020055" cy="11303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3DC8BC-6A38-6C3F-2EBD-180935145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6559" y="2447484"/>
            <a:ext cx="5020056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7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5EFC4-7F68-C296-4C59-4A7E8CB54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Brand">
            <a:extLst>
              <a:ext uri="{FF2B5EF4-FFF2-40B4-BE49-F238E27FC236}">
                <a16:creationId xmlns:a16="http://schemas.microsoft.com/office/drawing/2014/main" id="{00DAEF2B-9ECF-B874-4AA1-FB36F0963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70" y="91417"/>
            <a:ext cx="1736361" cy="59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4DE7E90E-2A10-F046-F4E3-F6CB67B6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179" y="6603952"/>
            <a:ext cx="2804583" cy="164212"/>
          </a:xfrm>
        </p:spPr>
        <p:txBody>
          <a:bodyPr/>
          <a:lstStyle/>
          <a:p>
            <a:pPr marL="0" marR="0" lvl="0" indent="0" algn="r" defTabSz="55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CL" sz="10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543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L" sz="10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ángulo 3">
            <a:extLst>
              <a:ext uri="{FF2B5EF4-FFF2-40B4-BE49-F238E27FC236}">
                <a16:creationId xmlns:a16="http://schemas.microsoft.com/office/drawing/2014/main" id="{5F11371A-6662-F5EE-1299-F81B76B2080A}"/>
              </a:ext>
            </a:extLst>
          </p:cNvPr>
          <p:cNvSpPr/>
          <p:nvPr/>
        </p:nvSpPr>
        <p:spPr>
          <a:xfrm>
            <a:off x="-1353" y="164637"/>
            <a:ext cx="10068460" cy="738642"/>
          </a:xfrm>
          <a:prstGeom prst="rect">
            <a:avLst/>
          </a:prstGeom>
          <a:solidFill>
            <a:srgbClr val="66CCFF"/>
          </a:solidFill>
        </p:spPr>
        <p:txBody>
          <a:bodyPr wrap="square" lIns="121899" tIns="60949" rIns="121899" bIns="60949">
            <a:spAutoFit/>
          </a:bodyPr>
          <a:lstStyle/>
          <a:p>
            <a:pPr defTabSz="554323"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cs typeface="Trebuchet MS"/>
              </a:rPr>
              <a:t>CANTIDAD DE SANCIONES HISTÓRICO POR </a:t>
            </a: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cs typeface="Trebuchet MS"/>
              </a:rPr>
              <a:t>REGIONES (2010 a abril 2025)</a:t>
            </a:r>
          </a:p>
          <a:p>
            <a:pPr marL="0" marR="0" lvl="0" indent="0" algn="l" defTabSz="55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Trebuchet MS"/>
            </a:endParaRP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2" name="Gráfico 1">
                <a:extLst>
                  <a:ext uri="{FF2B5EF4-FFF2-40B4-BE49-F238E27FC236}">
                    <a16:creationId xmlns:a16="http://schemas.microsoft.com/office/drawing/2014/main" id="{2EEDBC07-2CC5-5F13-A4BA-2BD3294E415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59292519"/>
                  </p:ext>
                </p:extLst>
              </p:nvPr>
            </p:nvGraphicFramePr>
            <p:xfrm>
              <a:off x="674557" y="1069849"/>
              <a:ext cx="9392550" cy="562351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Gráfico 1">
                <a:extLst>
                  <a:ext uri="{FF2B5EF4-FFF2-40B4-BE49-F238E27FC236}">
                    <a16:creationId xmlns:a16="http://schemas.microsoft.com/office/drawing/2014/main" id="{2EEDBC07-2CC5-5F13-A4BA-2BD3294E41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4557" y="1069849"/>
                <a:ext cx="9392550" cy="56235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014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Brand">
            <a:extLst>
              <a:ext uri="{FF2B5EF4-FFF2-40B4-BE49-F238E27FC236}">
                <a16:creationId xmlns:a16="http://schemas.microsoft.com/office/drawing/2014/main" id="{5C61194C-31B2-4332-9B6A-B8CC1F2FC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70" y="91417"/>
            <a:ext cx="1736361" cy="59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3CE6933C-5B37-452D-B1AB-EA5BD871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179" y="6603952"/>
            <a:ext cx="2804583" cy="164212"/>
          </a:xfrm>
        </p:spPr>
        <p:txBody>
          <a:bodyPr/>
          <a:lstStyle/>
          <a:p>
            <a:pPr marL="0" marR="0" lvl="0" indent="0" algn="r" defTabSz="55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CL" sz="10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543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L" sz="10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ángulo 3">
            <a:extLst>
              <a:ext uri="{FF2B5EF4-FFF2-40B4-BE49-F238E27FC236}">
                <a16:creationId xmlns:a16="http://schemas.microsoft.com/office/drawing/2014/main" id="{775865A0-58D5-0310-599D-6C5F80DE9EA3}"/>
              </a:ext>
            </a:extLst>
          </p:cNvPr>
          <p:cNvSpPr/>
          <p:nvPr/>
        </p:nvSpPr>
        <p:spPr>
          <a:xfrm>
            <a:off x="-1353" y="164637"/>
            <a:ext cx="10068460" cy="430865"/>
          </a:xfrm>
          <a:prstGeom prst="rect">
            <a:avLst/>
          </a:prstGeom>
          <a:solidFill>
            <a:srgbClr val="66CCFF"/>
          </a:solidFill>
        </p:spPr>
        <p:txBody>
          <a:bodyPr wrap="square" lIns="121899" tIns="60949" rIns="121899" bIns="60949">
            <a:spAutoFit/>
          </a:bodyPr>
          <a:lstStyle/>
          <a:p>
            <a:pPr marL="0" marR="0" lvl="0" indent="0" algn="l" defTabSz="55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rebuchet MS"/>
              </a:rPr>
              <a:t>PRINCIPALES ESTADÍSTICAS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Trebuchet MS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2525C7B-CFDC-E06E-7136-56F908052B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14194"/>
              </p:ext>
            </p:extLst>
          </p:nvPr>
        </p:nvGraphicFramePr>
        <p:xfrm>
          <a:off x="1003349" y="685799"/>
          <a:ext cx="4962735" cy="303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F2E9E74-8140-E2B7-33E9-4BD315C414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889195"/>
              </p:ext>
            </p:extLst>
          </p:nvPr>
        </p:nvGraphicFramePr>
        <p:xfrm>
          <a:off x="298709" y="856526"/>
          <a:ext cx="5667375" cy="565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AA51317-1407-07EF-30F3-4FC499428B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855622"/>
              </p:ext>
            </p:extLst>
          </p:nvPr>
        </p:nvGraphicFramePr>
        <p:xfrm>
          <a:off x="6225917" y="856526"/>
          <a:ext cx="5667373" cy="565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13636712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ici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FF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FF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27749</TotalTime>
  <Words>412</Words>
  <Application>Microsoft Office PowerPoint</Application>
  <PresentationFormat>Panorámica</PresentationFormat>
  <Paragraphs>45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Book Antiqua</vt:lpstr>
      <vt:lpstr>Calibri</vt:lpstr>
      <vt:lpstr>Century Gothic</vt:lpstr>
      <vt:lpstr>Montserrat Black</vt:lpstr>
      <vt:lpstr>Trebuchet MS</vt:lpstr>
      <vt:lpstr>2_Tema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Lanzamiento de la planificación estratégica 2024 - 2026</dc:title>
  <dc:creator>Katherine  Ross Silva</dc:creator>
  <cp:lastModifiedBy>Felipe Diaz Wittig</cp:lastModifiedBy>
  <cp:revision>90</cp:revision>
  <dcterms:created xsi:type="dcterms:W3CDTF">2023-08-31T14:37:41Z</dcterms:created>
  <dcterms:modified xsi:type="dcterms:W3CDTF">2025-09-23T11:57:20Z</dcterms:modified>
</cp:coreProperties>
</file>